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1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6" r:id="rId9"/>
    <p:sldId id="277" r:id="rId10"/>
    <p:sldId id="280" r:id="rId11"/>
    <p:sldId id="281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83" r:id="rId26"/>
    <p:sldId id="285" r:id="rId27"/>
    <p:sldId id="284" r:id="rId28"/>
    <p:sldId id="27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CCCCFF"/>
    <a:srgbClr val="DDDDDD"/>
    <a:srgbClr val="FFCCFF"/>
    <a:srgbClr val="00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52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50567-93AB-4CA6-871A-54031B6C0385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C7F00-D012-49DF-ADE2-649603C2A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38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vi-VN" dirty="0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vi-VN" dirty="0" err="1"/>
              <a:t>Bấm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chỉnh</a:t>
            </a:r>
            <a:r>
              <a:rPr lang="vi-VN" dirty="0"/>
              <a:t> </a:t>
            </a:r>
            <a:r>
              <a:rPr lang="vi-VN" dirty="0" err="1"/>
              <a:t>sửa</a:t>
            </a:r>
            <a:r>
              <a:rPr lang="vi-VN" dirty="0"/>
              <a:t> </a:t>
            </a:r>
            <a:r>
              <a:rPr lang="vi-VN" dirty="0" err="1"/>
              <a:t>kiểu</a:t>
            </a:r>
            <a:r>
              <a:rPr lang="vi-VN" dirty="0"/>
              <a:t> tiêu </a:t>
            </a:r>
            <a:r>
              <a:rPr lang="vi-VN" dirty="0" err="1"/>
              <a:t>đề</a:t>
            </a:r>
            <a:r>
              <a:rPr lang="vi-VN" dirty="0"/>
              <a:t> </a:t>
            </a:r>
            <a:r>
              <a:rPr lang="vi-VN" dirty="0" err="1"/>
              <a:t>phụ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36A4ED3-C3BC-4104-8164-F441EF5C6FB2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Hình ảnh 8" descr="Ảnh có chứa cây, con đường, ngoài trời&#10;&#10;Mô tả được tạo tự động">
            <a:extLst>
              <a:ext uri="{FF2B5EF4-FFF2-40B4-BE49-F238E27FC236}">
                <a16:creationId xmlns:a16="http://schemas.microsoft.com/office/drawing/2014/main" id="{6AEE316C-3F28-4132-999C-568D76FCC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5" r="-2" b="14523"/>
          <a:stretch/>
        </p:blipFill>
        <p:spPr>
          <a:xfrm>
            <a:off x="245549" y="255583"/>
            <a:ext cx="11700901" cy="6380480"/>
          </a:xfrm>
          <a:prstGeom prst="rect">
            <a:avLst/>
          </a:prstGeom>
        </p:spPr>
      </p:pic>
      <p:pic>
        <p:nvPicPr>
          <p:cNvPr id="10" name="Hình ảnh 9" descr="Ảnh có chứa văn bản&#10;&#10;Mô tả được tạo tự động">
            <a:extLst>
              <a:ext uri="{FF2B5EF4-FFF2-40B4-BE49-F238E27FC236}">
                <a16:creationId xmlns:a16="http://schemas.microsoft.com/office/drawing/2014/main" id="{1A7CAFA8-1B61-4C0D-B3AD-9AE8619A9D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1" y="344779"/>
            <a:ext cx="3853019" cy="1069340"/>
          </a:xfrm>
          <a:prstGeom prst="rect">
            <a:avLst/>
          </a:prstGeom>
        </p:spPr>
      </p:pic>
      <p:pic>
        <p:nvPicPr>
          <p:cNvPr id="11" name="Hình ảnh 10" descr="Ảnh có chứa văn bản&#10;&#10;Mô tả được tạo tự động">
            <a:extLst>
              <a:ext uri="{FF2B5EF4-FFF2-40B4-BE49-F238E27FC236}">
                <a16:creationId xmlns:a16="http://schemas.microsoft.com/office/drawing/2014/main" id="{9899E1DB-D849-4814-9386-E0F7D1C814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614" y="428131"/>
            <a:ext cx="1930159" cy="6349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1286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2E14-027D-484B-9BDC-8D57A639FDF5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8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74746-3F54-4551-B665-040E2DFA898B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5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507D8-1DC4-445F-B5A6-157D1F14F2D3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3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2919-A560-40FC-A708-2FE7C1FB4B89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966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1A41A-B7CF-40A0-AE93-8A7D14E20BBC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36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624B2-646F-418F-9FB9-74E08525EB59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90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E2F41-3B9A-465C-B48A-AE276D5C6470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54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A50F-3C2C-4898-A403-24F6E406EE71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36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C3EE-A861-4811-B85D-A029FF0CF895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41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118A-2BE7-40AF-AC4B-B6C3D53FF7FB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16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 dirty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47403A70-63A8-49A6-A19C-F3D6FA211D14}" type="datetime1">
              <a:rPr lang="en-US" smtClean="0"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7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761003/draw-a-single-pixel-on-windows-forms" TargetMode="External"/><Relationship Id="rId2" Type="http://schemas.openxmlformats.org/officeDocument/2006/relationships/hyperlink" Target="https://stackoverflow.com/questions/566245/how-to-draw-smooth-images-with-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m7Ohm52TIhw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6F53A17-44F6-4EAD-8FF6-1A78E1244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êu đề 1">
            <a:extLst>
              <a:ext uri="{FF2B5EF4-FFF2-40B4-BE49-F238E27FC236}">
                <a16:creationId xmlns:a16="http://schemas.microsoft.com/office/drawing/2014/main" id="{92A3C7A3-275C-4AB5-B964-F79D0B0F9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7416" y="3839411"/>
            <a:ext cx="9966960" cy="13258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vi-VN" sz="3200" dirty="0">
                <a:solidFill>
                  <a:srgbClr val="FFC000"/>
                </a:solidFill>
              </a:rPr>
              <a:t>XÂY DỰNG PHẦN MỀM VẼ PIXEL ART</a:t>
            </a:r>
            <a:br>
              <a:rPr lang="vi-VN" sz="3200" dirty="0">
                <a:solidFill>
                  <a:srgbClr val="FFFF00"/>
                </a:solidFill>
              </a:rPr>
            </a:br>
            <a:r>
              <a:rPr lang="en-US" sz="3200" dirty="0">
                <a:solidFill>
                  <a:srgbClr val="FFFF00"/>
                </a:solidFill>
              </a:rPr>
              <a:t>PAIXNT</a:t>
            </a:r>
            <a:endParaRPr lang="vi-VN" sz="3200" dirty="0">
              <a:solidFill>
                <a:srgbClr val="FFFF00"/>
              </a:solidFill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7997C000-BA19-40A1-A1E0-62886B254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568846"/>
            <a:ext cx="8767860" cy="10335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rgbClr val="00FFFF"/>
                </a:solidFill>
              </a:rPr>
              <a:t>GVHD: </a:t>
            </a:r>
            <a:r>
              <a:rPr lang="en-US" sz="2000" dirty="0" err="1">
                <a:solidFill>
                  <a:srgbClr val="00FFFF"/>
                </a:solidFill>
              </a:rPr>
              <a:t>ThS</a:t>
            </a:r>
            <a:r>
              <a:rPr lang="en-US" sz="2000" dirty="0">
                <a:solidFill>
                  <a:srgbClr val="00FFFF"/>
                </a:solidFill>
              </a:rPr>
              <a:t>. </a:t>
            </a:r>
            <a:r>
              <a:rPr lang="en-US" sz="2000" b="1" dirty="0">
                <a:solidFill>
                  <a:srgbClr val="00FFFF"/>
                </a:solidFill>
              </a:rPr>
              <a:t>Trần Thị Hồng Yến</a:t>
            </a:r>
          </a:p>
          <a:p>
            <a:r>
              <a:rPr lang="en-US" sz="1800" dirty="0"/>
              <a:t>SVTH: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Thái Chí Bảo – 19521256</a:t>
            </a:r>
          </a:p>
          <a:p>
            <a:r>
              <a:rPr lang="en-US" sz="1800" dirty="0" err="1"/>
              <a:t>Lớp</a:t>
            </a:r>
            <a:r>
              <a:rPr lang="en-US" sz="1800" dirty="0"/>
              <a:t>: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IT008.M13.PMCL	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endParaRPr lang="en-US" sz="1800" dirty="0"/>
          </a:p>
        </p:txBody>
      </p:sp>
      <p:sp>
        <p:nvSpPr>
          <p:cNvPr id="33" name="Tiêu đề 1">
            <a:extLst>
              <a:ext uri="{FF2B5EF4-FFF2-40B4-BE49-F238E27FC236}">
                <a16:creationId xmlns:a16="http://schemas.microsoft.com/office/drawing/2014/main" id="{CA529097-FE70-46BB-8C2B-ABAE082A9E6F}"/>
              </a:ext>
            </a:extLst>
          </p:cNvPr>
          <p:cNvSpPr txBox="1">
            <a:spLocks/>
          </p:cNvSpPr>
          <p:nvPr/>
        </p:nvSpPr>
        <p:spPr>
          <a:xfrm>
            <a:off x="1207416" y="2216364"/>
            <a:ext cx="9966960" cy="13258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1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 MÔN HỌC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LẬP TRÌNH TRỰC QUAN</a:t>
            </a:r>
            <a:endParaRPr lang="vi-V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522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66E0965-32A8-4A52-B6EF-1C37B5EB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8032531" cy="1356360"/>
          </a:xfrm>
        </p:spPr>
        <p:txBody>
          <a:bodyPr>
            <a:normAutofit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CSDL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9F031F-C603-4C60-A0C1-94BA7BD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AA388-0354-4521-A730-E38872D7A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745" y="2090555"/>
            <a:ext cx="7631886" cy="4315835"/>
          </a:xfrm>
          <a:prstGeom prst="rect">
            <a:avLst/>
          </a:prstGeom>
        </p:spPr>
      </p:pic>
      <p:sp>
        <p:nvSpPr>
          <p:cNvPr id="14" name="Chỗ dành sẵn cho Nội dung 2">
            <a:extLst>
              <a:ext uri="{FF2B5EF4-FFF2-40B4-BE49-F238E27FC236}">
                <a16:creationId xmlns:a16="http://schemas.microsoft.com/office/drawing/2014/main" id="{81EB1057-3A05-41A8-ACC3-9AEA0F2996DC}"/>
              </a:ext>
            </a:extLst>
          </p:cNvPr>
          <p:cNvSpPr txBox="1">
            <a:spLocks/>
          </p:cNvSpPr>
          <p:nvPr/>
        </p:nvSpPr>
        <p:spPr>
          <a:xfrm>
            <a:off x="714545" y="1724891"/>
            <a:ext cx="9436219" cy="916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err="1"/>
              <a:t>Màn</a:t>
            </a:r>
            <a:r>
              <a:rPr lang="vi-VN" dirty="0"/>
              <a:t> </a:t>
            </a:r>
            <a:r>
              <a:rPr lang="vi-VN" dirty="0" err="1"/>
              <a:t>hình</a:t>
            </a:r>
            <a:r>
              <a:rPr lang="vi-VN" dirty="0"/>
              <a:t> chinh, đăng </a:t>
            </a:r>
            <a:r>
              <a:rPr lang="vi-VN" dirty="0" err="1"/>
              <a:t>nhập</a:t>
            </a:r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708CB-DE24-4AB3-89D4-B287DC93D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038" y="904697"/>
            <a:ext cx="4515480" cy="2991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BF3E02-FD4A-4F95-86B1-AF800F374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2554" y="2203252"/>
            <a:ext cx="4505954" cy="296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6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66E0965-32A8-4A52-B6EF-1C37B5EB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8032531" cy="1356360"/>
          </a:xfrm>
        </p:spPr>
        <p:txBody>
          <a:bodyPr>
            <a:normAutofit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CSDL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9F031F-C603-4C60-A0C1-94BA7BD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sp>
        <p:nvSpPr>
          <p:cNvPr id="8" name="Chỗ dành sẵn cho Nội dung 2">
            <a:extLst>
              <a:ext uri="{FF2B5EF4-FFF2-40B4-BE49-F238E27FC236}">
                <a16:creationId xmlns:a16="http://schemas.microsoft.com/office/drawing/2014/main" id="{5D9EB0F5-5608-4F0E-AC07-C30117F47A9F}"/>
              </a:ext>
            </a:extLst>
          </p:cNvPr>
          <p:cNvSpPr txBox="1">
            <a:spLocks/>
          </p:cNvSpPr>
          <p:nvPr/>
        </p:nvSpPr>
        <p:spPr>
          <a:xfrm>
            <a:off x="714545" y="1724891"/>
            <a:ext cx="9436219" cy="916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/>
              <a:t>Xem </a:t>
            </a:r>
            <a:r>
              <a:rPr lang="vi-VN" dirty="0" err="1"/>
              <a:t>lịch</a:t>
            </a:r>
            <a:r>
              <a:rPr lang="vi-VN" dirty="0"/>
              <a:t> </a:t>
            </a:r>
            <a:r>
              <a:rPr lang="vi-VN" dirty="0" err="1"/>
              <a:t>sử</a:t>
            </a:r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94F38-76BA-4211-AE33-F701DEBC7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297" y="1598570"/>
            <a:ext cx="8525007" cy="487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65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66E0965-32A8-4A52-B6EF-1C37B5EB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8032531" cy="1356360"/>
          </a:xfrm>
        </p:spPr>
        <p:txBody>
          <a:bodyPr>
            <a:normAutofit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9F031F-C603-4C60-A0C1-94BA7BD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58E09-9E04-4029-A9BE-9D65911016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" t="186" r="529" b="422"/>
          <a:stretch/>
        </p:blipFill>
        <p:spPr>
          <a:xfrm>
            <a:off x="5573483" y="1493568"/>
            <a:ext cx="5852160" cy="4882896"/>
          </a:xfrm>
          <a:prstGeom prst="rect">
            <a:avLst/>
          </a:prstGeom>
        </p:spPr>
      </p:pic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DAD595EF-BB61-4F1E-9846-7659D2886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546" y="1724890"/>
            <a:ext cx="4603846" cy="4059621"/>
          </a:xfrm>
        </p:spPr>
        <p:txBody>
          <a:bodyPr>
            <a:normAutofit/>
          </a:bodyPr>
          <a:lstStyle/>
          <a:p>
            <a:r>
              <a:rPr lang="vi-VN" dirty="0" err="1"/>
              <a:t>Chọn</a:t>
            </a:r>
            <a:r>
              <a:rPr lang="vi-VN" dirty="0"/>
              <a:t> </a:t>
            </a:r>
            <a:r>
              <a:rPr lang="vi-VN" dirty="0" err="1"/>
              <a:t>màu</a:t>
            </a:r>
            <a:r>
              <a:rPr lang="vi-VN" dirty="0"/>
              <a:t> </a:t>
            </a:r>
            <a:r>
              <a:rPr lang="vi-VN" dirty="0" err="1"/>
              <a:t>vẽ</a:t>
            </a:r>
            <a:endParaRPr lang="vi-VN" dirty="0"/>
          </a:p>
          <a:p>
            <a:r>
              <a:rPr lang="vi-VN" dirty="0"/>
              <a:t>Công </a:t>
            </a:r>
            <a:r>
              <a:rPr lang="vi-VN" dirty="0" err="1"/>
              <a:t>cụ</a:t>
            </a:r>
            <a:r>
              <a:rPr lang="vi-VN" dirty="0"/>
              <a:t> </a:t>
            </a:r>
            <a:r>
              <a:rPr lang="vi-VN" dirty="0" err="1"/>
              <a:t>vẽ</a:t>
            </a:r>
            <a:r>
              <a:rPr lang="vi-VN" dirty="0"/>
              <a:t>: </a:t>
            </a:r>
            <a:r>
              <a:rPr lang="vi-VN" dirty="0" err="1"/>
              <a:t>pencil</a:t>
            </a:r>
            <a:r>
              <a:rPr lang="vi-VN" dirty="0"/>
              <a:t>, </a:t>
            </a:r>
            <a:r>
              <a:rPr lang="vi-VN" dirty="0" err="1"/>
              <a:t>eraser</a:t>
            </a:r>
            <a:r>
              <a:rPr lang="vi-VN" dirty="0"/>
              <a:t>, </a:t>
            </a:r>
            <a:r>
              <a:rPr lang="vi-VN" dirty="0" err="1"/>
              <a:t>fill</a:t>
            </a:r>
            <a:r>
              <a:rPr lang="vi-VN" dirty="0"/>
              <a:t>, </a:t>
            </a:r>
            <a:r>
              <a:rPr lang="vi-VN" dirty="0" err="1"/>
              <a:t>line</a:t>
            </a:r>
            <a:r>
              <a:rPr lang="vi-VN" dirty="0"/>
              <a:t>, </a:t>
            </a:r>
            <a:r>
              <a:rPr lang="vi-VN" dirty="0" err="1"/>
              <a:t>eyedropper</a:t>
            </a:r>
            <a:endParaRPr lang="vi-VN" dirty="0"/>
          </a:p>
          <a:p>
            <a:r>
              <a:rPr lang="vi-VN" dirty="0"/>
              <a:t>Công </a:t>
            </a:r>
            <a:r>
              <a:rPr lang="vi-VN" dirty="0" err="1"/>
              <a:t>cụ</a:t>
            </a:r>
            <a:r>
              <a:rPr lang="vi-VN" dirty="0"/>
              <a:t> xem: </a:t>
            </a:r>
            <a:r>
              <a:rPr lang="vi-VN" dirty="0" err="1"/>
              <a:t>zoom</a:t>
            </a:r>
            <a:r>
              <a:rPr lang="vi-VN" dirty="0"/>
              <a:t>, </a:t>
            </a:r>
            <a:r>
              <a:rPr lang="vi-VN" dirty="0" err="1"/>
              <a:t>hand</a:t>
            </a:r>
            <a:endParaRPr lang="vi-VN" dirty="0"/>
          </a:p>
          <a:p>
            <a:r>
              <a:rPr lang="vi-VN" dirty="0" err="1"/>
              <a:t>Overview</a:t>
            </a:r>
            <a:endParaRPr lang="vi-VN" dirty="0"/>
          </a:p>
          <a:p>
            <a:r>
              <a:rPr lang="vi-VN" dirty="0" err="1"/>
              <a:t>Bảng</a:t>
            </a:r>
            <a:r>
              <a:rPr lang="vi-VN" dirty="0"/>
              <a:t> </a:t>
            </a:r>
            <a:r>
              <a:rPr lang="vi-VN" dirty="0" err="1"/>
              <a:t>màu</a:t>
            </a:r>
            <a:r>
              <a:rPr lang="vi-VN" dirty="0"/>
              <a:t> (</a:t>
            </a:r>
            <a:r>
              <a:rPr lang="vi-VN" dirty="0" err="1"/>
              <a:t>color</a:t>
            </a:r>
            <a:r>
              <a:rPr lang="vi-VN" dirty="0"/>
              <a:t> </a:t>
            </a:r>
            <a:r>
              <a:rPr lang="vi-VN" dirty="0" err="1"/>
              <a:t>palette</a:t>
            </a:r>
            <a:r>
              <a:rPr lang="vi-VN" dirty="0"/>
              <a:t>)</a:t>
            </a:r>
          </a:p>
          <a:p>
            <a:r>
              <a:rPr lang="vi-VN" dirty="0" err="1"/>
              <a:t>Tạo</a:t>
            </a:r>
            <a:r>
              <a:rPr lang="vi-VN" dirty="0"/>
              <a:t> </a:t>
            </a:r>
            <a:r>
              <a:rPr lang="vi-VN" dirty="0" err="1"/>
              <a:t>mới</a:t>
            </a:r>
            <a:r>
              <a:rPr lang="vi-VN" dirty="0"/>
              <a:t>/</a:t>
            </a:r>
            <a:r>
              <a:rPr lang="vi-VN" dirty="0" err="1"/>
              <a:t>Mở</a:t>
            </a:r>
            <a:r>
              <a:rPr lang="vi-VN" dirty="0"/>
              <a:t>/Lưu tranh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bảng</a:t>
            </a:r>
            <a:r>
              <a:rPr lang="vi-VN" dirty="0"/>
              <a:t> </a:t>
            </a:r>
            <a:r>
              <a:rPr lang="vi-VN" dirty="0" err="1"/>
              <a:t>màu</a:t>
            </a:r>
            <a:endParaRPr lang="vi-VN" dirty="0"/>
          </a:p>
          <a:p>
            <a:r>
              <a:rPr lang="vi-VN" dirty="0" err="1"/>
              <a:t>Hiển</a:t>
            </a:r>
            <a:r>
              <a:rPr lang="vi-VN" dirty="0"/>
              <a:t> </a:t>
            </a:r>
            <a:r>
              <a:rPr lang="vi-VN" dirty="0" err="1"/>
              <a:t>thị</a:t>
            </a:r>
            <a:r>
              <a:rPr lang="vi-VN" dirty="0"/>
              <a:t> thông tin tương </a:t>
            </a:r>
            <a:r>
              <a:rPr lang="vi-VN" dirty="0" err="1"/>
              <a:t>tác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002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66E0965-32A8-4A52-B6EF-1C37B5EB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8032531" cy="1356360"/>
          </a:xfrm>
        </p:spPr>
        <p:txBody>
          <a:bodyPr>
            <a:normAutofit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9F031F-C603-4C60-A0C1-94BA7BD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DAD595EF-BB61-4F1E-9846-7659D2886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546" y="1724890"/>
            <a:ext cx="4603846" cy="4059621"/>
          </a:xfrm>
        </p:spPr>
        <p:txBody>
          <a:bodyPr>
            <a:normAutofit/>
          </a:bodyPr>
          <a:lstStyle/>
          <a:p>
            <a:r>
              <a:rPr lang="vi-VN" sz="2400" b="1" dirty="0" err="1"/>
              <a:t>Chọn</a:t>
            </a:r>
            <a:r>
              <a:rPr lang="vi-VN" sz="2400" b="1" dirty="0"/>
              <a:t> </a:t>
            </a:r>
            <a:r>
              <a:rPr lang="vi-VN" sz="2400" b="1" dirty="0" err="1"/>
              <a:t>màu</a:t>
            </a:r>
            <a:r>
              <a:rPr lang="vi-VN" sz="2400" b="1" dirty="0"/>
              <a:t> </a:t>
            </a:r>
            <a:r>
              <a:rPr lang="vi-VN" sz="2400" b="1" dirty="0" err="1"/>
              <a:t>vẽ</a:t>
            </a:r>
            <a:r>
              <a:rPr lang="vi-VN" sz="2400" b="1" dirty="0"/>
              <a:t>:</a:t>
            </a:r>
          </a:p>
          <a:p>
            <a:r>
              <a:rPr lang="vi-VN" dirty="0"/>
              <a:t>Cho </a:t>
            </a:r>
            <a:r>
              <a:rPr lang="vi-VN" dirty="0" err="1"/>
              <a:t>phép</a:t>
            </a:r>
            <a:r>
              <a:rPr lang="vi-VN" dirty="0"/>
              <a:t> </a:t>
            </a:r>
            <a:r>
              <a:rPr lang="vi-VN" dirty="0" err="1"/>
              <a:t>chọn</a:t>
            </a:r>
            <a:r>
              <a:rPr lang="vi-VN" dirty="0"/>
              <a:t> </a:t>
            </a:r>
            <a:r>
              <a:rPr lang="vi-VN" dirty="0" err="1"/>
              <a:t>màu</a:t>
            </a:r>
            <a:r>
              <a:rPr lang="vi-VN" dirty="0"/>
              <a:t>, công </a:t>
            </a:r>
            <a:r>
              <a:rPr lang="vi-VN" dirty="0" err="1"/>
              <a:t>cụ</a:t>
            </a:r>
            <a:r>
              <a:rPr lang="vi-VN" dirty="0"/>
              <a:t> </a:t>
            </a:r>
            <a:r>
              <a:rPr lang="vi-VN" dirty="0" err="1"/>
              <a:t>vẽ</a:t>
            </a:r>
            <a:r>
              <a:rPr lang="vi-VN" dirty="0"/>
              <a:t> </a:t>
            </a:r>
            <a:r>
              <a:rPr lang="vi-VN" dirty="0" err="1"/>
              <a:t>sẽ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màu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chọn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vẽ</a:t>
            </a:r>
            <a:r>
              <a:rPr lang="vi-VN" dirty="0"/>
              <a:t> lên tranh.</a:t>
            </a:r>
          </a:p>
          <a:p>
            <a:r>
              <a:rPr lang="vi-VN" dirty="0" err="1"/>
              <a:t>Chọn</a:t>
            </a:r>
            <a:r>
              <a:rPr lang="vi-VN" dirty="0"/>
              <a:t> </a:t>
            </a:r>
            <a:r>
              <a:rPr lang="vi-VN" dirty="0" err="1"/>
              <a:t>tối</a:t>
            </a:r>
            <a:r>
              <a:rPr lang="vi-VN" dirty="0"/>
              <a:t> đa 2 </a:t>
            </a:r>
            <a:r>
              <a:rPr lang="vi-VN" dirty="0" err="1"/>
              <a:t>màu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vẽ</a:t>
            </a:r>
            <a:r>
              <a:rPr lang="vi-VN" dirty="0"/>
              <a:t>,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đổi</a:t>
            </a:r>
            <a:r>
              <a:rPr lang="vi-VN" dirty="0"/>
              <a:t> sang </a:t>
            </a:r>
            <a:r>
              <a:rPr lang="vi-VN" dirty="0" err="1"/>
              <a:t>màu</a:t>
            </a:r>
            <a:r>
              <a:rPr lang="vi-VN" dirty="0"/>
              <a:t> </a:t>
            </a:r>
            <a:r>
              <a:rPr lang="vi-VN" dirty="0" err="1"/>
              <a:t>khác</a:t>
            </a:r>
            <a:r>
              <a:rPr lang="vi-VN" dirty="0"/>
              <a:t>.</a:t>
            </a:r>
          </a:p>
          <a:p>
            <a:r>
              <a:rPr lang="vi-VN" dirty="0"/>
              <a:t>Khi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công </a:t>
            </a:r>
            <a:r>
              <a:rPr lang="vi-VN" dirty="0" err="1"/>
              <a:t>cụ</a:t>
            </a:r>
            <a:r>
              <a:rPr lang="vi-VN" dirty="0"/>
              <a:t> </a:t>
            </a:r>
            <a:r>
              <a:rPr lang="vi-VN" dirty="0" err="1"/>
              <a:t>vẽ</a:t>
            </a:r>
            <a:r>
              <a:rPr lang="vi-VN" dirty="0"/>
              <a:t>, </a:t>
            </a:r>
            <a:r>
              <a:rPr lang="vi-VN" dirty="0" err="1"/>
              <a:t>chuột</a:t>
            </a:r>
            <a:r>
              <a:rPr lang="vi-VN" dirty="0"/>
              <a:t> </a:t>
            </a:r>
            <a:r>
              <a:rPr lang="vi-VN" dirty="0" err="1"/>
              <a:t>trái</a:t>
            </a:r>
            <a:r>
              <a:rPr lang="vi-VN" dirty="0"/>
              <a:t> </a:t>
            </a:r>
            <a:r>
              <a:rPr lang="vi-VN" dirty="0" err="1"/>
              <a:t>sẽ</a:t>
            </a:r>
            <a:r>
              <a:rPr lang="vi-VN" dirty="0"/>
              <a:t> </a:t>
            </a:r>
            <a:r>
              <a:rPr lang="vi-VN" dirty="0" err="1"/>
              <a:t>dùng</a:t>
            </a:r>
            <a:r>
              <a:rPr lang="vi-VN" dirty="0"/>
              <a:t> </a:t>
            </a:r>
            <a:r>
              <a:rPr lang="vi-VN" dirty="0" err="1"/>
              <a:t>màu</a:t>
            </a:r>
            <a:r>
              <a:rPr lang="vi-VN" dirty="0"/>
              <a:t> ở ô </a:t>
            </a:r>
            <a:r>
              <a:rPr lang="vi-VN" dirty="0" err="1"/>
              <a:t>phía</a:t>
            </a:r>
            <a:r>
              <a:rPr lang="vi-VN" dirty="0"/>
              <a:t> </a:t>
            </a:r>
            <a:r>
              <a:rPr lang="vi-VN" dirty="0" err="1"/>
              <a:t>trước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nút</a:t>
            </a:r>
            <a:r>
              <a:rPr lang="vi-VN" dirty="0"/>
              <a:t> </a:t>
            </a:r>
            <a:r>
              <a:rPr lang="vi-VN" dirty="0" err="1"/>
              <a:t>chuột</a:t>
            </a:r>
            <a:r>
              <a:rPr lang="vi-VN" dirty="0"/>
              <a:t> </a:t>
            </a:r>
            <a:r>
              <a:rPr lang="vi-VN" dirty="0" err="1"/>
              <a:t>phải</a:t>
            </a:r>
            <a:r>
              <a:rPr lang="vi-VN" dirty="0"/>
              <a:t> </a:t>
            </a:r>
            <a:r>
              <a:rPr lang="vi-VN" dirty="0" err="1"/>
              <a:t>sẽ</a:t>
            </a:r>
            <a:r>
              <a:rPr lang="vi-VN" dirty="0"/>
              <a:t> </a:t>
            </a:r>
            <a:r>
              <a:rPr lang="vi-VN" dirty="0" err="1"/>
              <a:t>dùng</a:t>
            </a:r>
            <a:r>
              <a:rPr lang="vi-VN" dirty="0"/>
              <a:t> </a:t>
            </a:r>
            <a:r>
              <a:rPr lang="vi-VN" dirty="0" err="1"/>
              <a:t>màu</a:t>
            </a:r>
            <a:r>
              <a:rPr lang="vi-VN" dirty="0"/>
              <a:t> ở ô </a:t>
            </a:r>
            <a:r>
              <a:rPr lang="vi-VN" dirty="0" err="1"/>
              <a:t>phía</a:t>
            </a:r>
            <a:r>
              <a:rPr lang="vi-VN" dirty="0"/>
              <a:t> sau.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2C0AD4-2E54-420F-B76B-810AD7ABE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656" y="2550841"/>
            <a:ext cx="2635908" cy="367298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FB556F1-6B5E-48AB-A009-6CF83B38D72F}"/>
              </a:ext>
            </a:extLst>
          </p:cNvPr>
          <p:cNvSpPr/>
          <p:nvPr/>
        </p:nvSpPr>
        <p:spPr>
          <a:xfrm>
            <a:off x="5712966" y="3683062"/>
            <a:ext cx="1237116" cy="12089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89357C-8549-44E6-9805-E5F4838E7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1051" y="1018846"/>
            <a:ext cx="3536293" cy="24073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132D261-5D23-41F5-BB9F-2ECB8BFF4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837" y="3683061"/>
            <a:ext cx="2497617" cy="113528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2156013-25E5-4969-8DB8-1A75F708D993}"/>
              </a:ext>
            </a:extLst>
          </p:cNvPr>
          <p:cNvSpPr/>
          <p:nvPr/>
        </p:nvSpPr>
        <p:spPr>
          <a:xfrm>
            <a:off x="7107392" y="3820158"/>
            <a:ext cx="1000288" cy="9981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0F71DC-2C10-41F2-A52C-6460A4727EFB}"/>
              </a:ext>
            </a:extLst>
          </p:cNvPr>
          <p:cNvSpPr/>
          <p:nvPr/>
        </p:nvSpPr>
        <p:spPr>
          <a:xfrm>
            <a:off x="8991529" y="3646211"/>
            <a:ext cx="1237116" cy="12089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F3AEF2-21C6-4ACF-868D-7F096C5B68A4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7607536" y="3441396"/>
            <a:ext cx="107022" cy="3787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8A62DEC-FCCF-4488-801C-20818748D49A}"/>
              </a:ext>
            </a:extLst>
          </p:cNvPr>
          <p:cNvCxnSpPr>
            <a:cxnSpLocks/>
          </p:cNvCxnSpPr>
          <p:nvPr/>
        </p:nvCxnSpPr>
        <p:spPr>
          <a:xfrm>
            <a:off x="8717280" y="3426153"/>
            <a:ext cx="274249" cy="2569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02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D575EE6-766E-4CE3-9726-61758DA91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835" y="1433460"/>
            <a:ext cx="5900619" cy="4642480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B66E0965-32A8-4A52-B6EF-1C37B5EB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8032531" cy="1356360"/>
          </a:xfrm>
        </p:spPr>
        <p:txBody>
          <a:bodyPr>
            <a:normAutofit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9F031F-C603-4C60-A0C1-94BA7BD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B556F1-6B5E-48AB-A009-6CF83B38D72F}"/>
              </a:ext>
            </a:extLst>
          </p:cNvPr>
          <p:cNvSpPr/>
          <p:nvPr/>
        </p:nvSpPr>
        <p:spPr>
          <a:xfrm>
            <a:off x="5576834" y="1584185"/>
            <a:ext cx="1728317" cy="6063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Chỗ dành sẵn cho Nội dung 2">
            <a:extLst>
              <a:ext uri="{FF2B5EF4-FFF2-40B4-BE49-F238E27FC236}">
                <a16:creationId xmlns:a16="http://schemas.microsoft.com/office/drawing/2014/main" id="{695939C2-0A58-48C2-8F45-2665676CA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546" y="1724890"/>
            <a:ext cx="4603846" cy="4059621"/>
          </a:xfrm>
        </p:spPr>
        <p:txBody>
          <a:bodyPr>
            <a:normAutofit/>
          </a:bodyPr>
          <a:lstStyle/>
          <a:p>
            <a:r>
              <a:rPr lang="vi-VN" sz="2400" b="1" dirty="0"/>
              <a:t>Công </a:t>
            </a:r>
            <a:r>
              <a:rPr lang="vi-VN" sz="2400" b="1" dirty="0" err="1"/>
              <a:t>cụ</a:t>
            </a:r>
            <a:r>
              <a:rPr lang="vi-VN" sz="2400" b="1" dirty="0"/>
              <a:t> </a:t>
            </a:r>
            <a:r>
              <a:rPr lang="vi-VN" sz="2400" b="1" dirty="0" err="1"/>
              <a:t>vẽ</a:t>
            </a:r>
            <a:r>
              <a:rPr lang="vi-VN" sz="2400" b="1" dirty="0"/>
              <a:t>: </a:t>
            </a:r>
            <a:r>
              <a:rPr lang="vi-VN" sz="2400" b="1" dirty="0" err="1"/>
              <a:t>Pencil</a:t>
            </a:r>
            <a:endParaRPr lang="vi-VN" sz="2400" b="1" dirty="0"/>
          </a:p>
          <a:p>
            <a:r>
              <a:rPr lang="vi-VN" dirty="0"/>
              <a:t>Cho </a:t>
            </a:r>
            <a:r>
              <a:rPr lang="vi-VN" dirty="0" err="1"/>
              <a:t>phép</a:t>
            </a:r>
            <a:r>
              <a:rPr lang="vi-VN" dirty="0"/>
              <a:t> </a:t>
            </a:r>
            <a:r>
              <a:rPr lang="vi-VN" dirty="0" err="1"/>
              <a:t>vẽ</a:t>
            </a:r>
            <a:r>
              <a:rPr lang="vi-VN" dirty="0"/>
              <a:t> </a:t>
            </a:r>
            <a:r>
              <a:rPr lang="vi-VN" dirty="0" err="1"/>
              <a:t>nét</a:t>
            </a:r>
            <a:r>
              <a:rPr lang="vi-VN" dirty="0"/>
              <a:t> theo </a:t>
            </a:r>
            <a:r>
              <a:rPr lang="vi-VN" dirty="0" err="1"/>
              <a:t>đường</a:t>
            </a:r>
            <a:r>
              <a:rPr lang="vi-VN" dirty="0"/>
              <a:t> đi </a:t>
            </a:r>
            <a:r>
              <a:rPr lang="vi-VN" dirty="0" err="1"/>
              <a:t>của</a:t>
            </a:r>
            <a:r>
              <a:rPr lang="vi-VN" dirty="0"/>
              <a:t> con </a:t>
            </a:r>
            <a:r>
              <a:rPr lang="vi-VN" dirty="0" err="1"/>
              <a:t>trỏ</a:t>
            </a:r>
            <a:r>
              <a:rPr lang="vi-VN" dirty="0"/>
              <a:t> </a:t>
            </a:r>
            <a:r>
              <a:rPr lang="vi-VN" dirty="0" err="1"/>
              <a:t>chuột</a:t>
            </a:r>
            <a:endParaRPr lang="vi-VN" dirty="0"/>
          </a:p>
          <a:p>
            <a:r>
              <a:rPr lang="vi-VN" dirty="0"/>
              <a:t>Cho </a:t>
            </a:r>
            <a:r>
              <a:rPr lang="vi-VN" dirty="0" err="1"/>
              <a:t>phép</a:t>
            </a:r>
            <a:r>
              <a:rPr lang="vi-VN" dirty="0"/>
              <a:t> </a:t>
            </a:r>
            <a:r>
              <a:rPr lang="vi-VN" dirty="0" err="1"/>
              <a:t>chọn</a:t>
            </a:r>
            <a:r>
              <a:rPr lang="vi-VN" dirty="0"/>
              <a:t> </a:t>
            </a:r>
            <a:r>
              <a:rPr lang="vi-VN" dirty="0" err="1"/>
              <a:t>độ</a:t>
            </a:r>
            <a:r>
              <a:rPr lang="vi-VN" dirty="0"/>
              <a:t> </a:t>
            </a:r>
            <a:r>
              <a:rPr lang="vi-VN" dirty="0" err="1"/>
              <a:t>lớn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nét</a:t>
            </a:r>
            <a:endParaRPr lang="vi-VN" dirty="0"/>
          </a:p>
          <a:p>
            <a:endParaRPr lang="vi-V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53C279-142A-489B-B9D9-BD76EDDB2B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52876"/>
          <a:stretch/>
        </p:blipFill>
        <p:spPr bwMode="auto">
          <a:xfrm>
            <a:off x="9843667" y="3303270"/>
            <a:ext cx="193115" cy="30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32BBD93-FB8D-4768-92C4-8B9ADC4C7D6A}"/>
              </a:ext>
            </a:extLst>
          </p:cNvPr>
          <p:cNvSpPr/>
          <p:nvPr/>
        </p:nvSpPr>
        <p:spPr>
          <a:xfrm>
            <a:off x="9616273" y="3155182"/>
            <a:ext cx="663192" cy="5828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88226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24E86F-1E44-408A-B56B-1118F99ED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221" y="1287780"/>
            <a:ext cx="5550392" cy="4842434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B66E0965-32A8-4A52-B6EF-1C37B5EB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8032531" cy="1356360"/>
          </a:xfrm>
        </p:spPr>
        <p:txBody>
          <a:bodyPr>
            <a:normAutofit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9F031F-C603-4C60-A0C1-94BA7BD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 dirty="0"/>
          </a:p>
        </p:txBody>
      </p:sp>
      <p:sp>
        <p:nvSpPr>
          <p:cNvPr id="9" name="Chỗ dành sẵn cho Nội dung 2">
            <a:extLst>
              <a:ext uri="{FF2B5EF4-FFF2-40B4-BE49-F238E27FC236}">
                <a16:creationId xmlns:a16="http://schemas.microsoft.com/office/drawing/2014/main" id="{695939C2-0A58-48C2-8F45-2665676CA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546" y="1724890"/>
            <a:ext cx="4603846" cy="4059621"/>
          </a:xfrm>
        </p:spPr>
        <p:txBody>
          <a:bodyPr>
            <a:normAutofit/>
          </a:bodyPr>
          <a:lstStyle/>
          <a:p>
            <a:r>
              <a:rPr lang="vi-VN" sz="2400" b="1" dirty="0"/>
              <a:t>Công </a:t>
            </a:r>
            <a:r>
              <a:rPr lang="vi-VN" sz="2400" b="1" dirty="0" err="1"/>
              <a:t>cụ</a:t>
            </a:r>
            <a:r>
              <a:rPr lang="vi-VN" sz="2400" b="1" dirty="0"/>
              <a:t> </a:t>
            </a:r>
            <a:r>
              <a:rPr lang="vi-VN" sz="2400" b="1" dirty="0" err="1"/>
              <a:t>vẽ</a:t>
            </a:r>
            <a:r>
              <a:rPr lang="vi-VN" sz="2400" b="1" dirty="0"/>
              <a:t>: </a:t>
            </a:r>
            <a:r>
              <a:rPr lang="vi-VN" sz="2400" b="1" dirty="0" err="1"/>
              <a:t>Eraser</a:t>
            </a:r>
            <a:endParaRPr lang="vi-VN" sz="2400" b="1" dirty="0"/>
          </a:p>
          <a:p>
            <a:r>
              <a:rPr lang="vi-VN" dirty="0"/>
              <a:t>Cho </a:t>
            </a:r>
            <a:r>
              <a:rPr lang="vi-VN" dirty="0" err="1"/>
              <a:t>phép</a:t>
            </a:r>
            <a:r>
              <a:rPr lang="vi-VN" dirty="0"/>
              <a:t> </a:t>
            </a:r>
            <a:r>
              <a:rPr lang="vi-VN" dirty="0" err="1"/>
              <a:t>xóa</a:t>
            </a:r>
            <a:r>
              <a:rPr lang="vi-VN" dirty="0"/>
              <a:t> </a:t>
            </a:r>
            <a:r>
              <a:rPr lang="vi-VN" dirty="0" err="1"/>
              <a:t>nét</a:t>
            </a:r>
            <a:r>
              <a:rPr lang="vi-VN" dirty="0"/>
              <a:t> </a:t>
            </a:r>
            <a:r>
              <a:rPr lang="vi-VN" dirty="0" err="1"/>
              <a:t>vẽ</a:t>
            </a:r>
            <a:r>
              <a:rPr lang="vi-VN" dirty="0"/>
              <a:t> theo </a:t>
            </a:r>
            <a:r>
              <a:rPr lang="vi-VN" dirty="0" err="1"/>
              <a:t>đường</a:t>
            </a:r>
            <a:r>
              <a:rPr lang="vi-VN" dirty="0"/>
              <a:t> đi </a:t>
            </a:r>
            <a:r>
              <a:rPr lang="vi-VN" dirty="0" err="1"/>
              <a:t>của</a:t>
            </a:r>
            <a:r>
              <a:rPr lang="vi-VN" dirty="0"/>
              <a:t> con </a:t>
            </a:r>
            <a:r>
              <a:rPr lang="vi-VN" dirty="0" err="1"/>
              <a:t>trỏ</a:t>
            </a:r>
            <a:r>
              <a:rPr lang="vi-VN" dirty="0"/>
              <a:t> </a:t>
            </a:r>
            <a:r>
              <a:rPr lang="vi-VN" dirty="0" err="1"/>
              <a:t>chuột</a:t>
            </a:r>
            <a:endParaRPr lang="vi-VN" dirty="0"/>
          </a:p>
          <a:p>
            <a:r>
              <a:rPr lang="vi-VN" dirty="0"/>
              <a:t>Cho </a:t>
            </a:r>
            <a:r>
              <a:rPr lang="vi-VN" dirty="0" err="1"/>
              <a:t>phép</a:t>
            </a:r>
            <a:r>
              <a:rPr lang="vi-VN" dirty="0"/>
              <a:t> </a:t>
            </a:r>
            <a:r>
              <a:rPr lang="vi-VN" dirty="0" err="1"/>
              <a:t>chọn</a:t>
            </a:r>
            <a:r>
              <a:rPr lang="vi-VN" dirty="0"/>
              <a:t> </a:t>
            </a:r>
            <a:r>
              <a:rPr lang="vi-VN" dirty="0" err="1"/>
              <a:t>độ</a:t>
            </a:r>
            <a:r>
              <a:rPr lang="vi-VN" dirty="0"/>
              <a:t> </a:t>
            </a:r>
            <a:r>
              <a:rPr lang="vi-VN" dirty="0" err="1"/>
              <a:t>lớn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eraser</a:t>
            </a:r>
            <a:endParaRPr lang="vi-VN" dirty="0"/>
          </a:p>
          <a:p>
            <a:endParaRPr lang="vi-VN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98C9836-9447-4E55-A33E-D65541DBF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52876"/>
          <a:stretch/>
        </p:blipFill>
        <p:spPr bwMode="auto">
          <a:xfrm>
            <a:off x="9329530" y="2792228"/>
            <a:ext cx="193115" cy="30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DC410A-4BB3-4CF1-AB65-FB4A2202C6BB}"/>
              </a:ext>
            </a:extLst>
          </p:cNvPr>
          <p:cNvSpPr/>
          <p:nvPr/>
        </p:nvSpPr>
        <p:spPr>
          <a:xfrm>
            <a:off x="9094491" y="2555524"/>
            <a:ext cx="659109" cy="6772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41E2DA-5B52-4ED6-9141-BD9896CB0EE1}"/>
              </a:ext>
            </a:extLst>
          </p:cNvPr>
          <p:cNvSpPr/>
          <p:nvPr/>
        </p:nvSpPr>
        <p:spPr>
          <a:xfrm>
            <a:off x="5657222" y="1853153"/>
            <a:ext cx="272524" cy="2712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202A65-3F46-4631-8EBC-A3C4F9CD71E3}"/>
              </a:ext>
            </a:extLst>
          </p:cNvPr>
          <p:cNvSpPr/>
          <p:nvPr/>
        </p:nvSpPr>
        <p:spPr>
          <a:xfrm>
            <a:off x="5911272" y="1194166"/>
            <a:ext cx="1597891" cy="5005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28741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57ED56-8B0F-443D-8855-99A16F177A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 b="499"/>
          <a:stretch/>
        </p:blipFill>
        <p:spPr>
          <a:xfrm>
            <a:off x="7066155" y="1668568"/>
            <a:ext cx="4526750" cy="387545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8BE79B4-2E71-46CC-85AD-BB7E2BCFF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52876"/>
          <a:stretch/>
        </p:blipFill>
        <p:spPr bwMode="auto">
          <a:xfrm>
            <a:off x="10842632" y="3976509"/>
            <a:ext cx="193115" cy="30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CCCE91-8EFB-4F7E-B1C5-617F4F6CE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117" y="2634516"/>
            <a:ext cx="4442038" cy="3875452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6EAC4AC-C0CE-4E3A-8DD5-7EAE6CFBC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52876"/>
          <a:stretch/>
        </p:blipFill>
        <p:spPr bwMode="auto">
          <a:xfrm>
            <a:off x="6353522" y="4962287"/>
            <a:ext cx="193115" cy="30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905DD9-0583-4103-8D3D-9A98CE9ED61F}"/>
              </a:ext>
            </a:extLst>
          </p:cNvPr>
          <p:cNvCxnSpPr>
            <a:cxnSpLocks/>
          </p:cNvCxnSpPr>
          <p:nvPr/>
        </p:nvCxnSpPr>
        <p:spPr>
          <a:xfrm flipV="1">
            <a:off x="6770255" y="4636656"/>
            <a:ext cx="683491" cy="2553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090F7F8-62FA-49D9-89F3-E4F6EAA59D42}"/>
              </a:ext>
            </a:extLst>
          </p:cNvPr>
          <p:cNvSpPr/>
          <p:nvPr/>
        </p:nvSpPr>
        <p:spPr>
          <a:xfrm>
            <a:off x="6260864" y="4892041"/>
            <a:ext cx="378429" cy="4551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E39CD4-B2E1-4B9C-8953-51803904CB21}"/>
              </a:ext>
            </a:extLst>
          </p:cNvPr>
          <p:cNvSpPr txBox="1"/>
          <p:nvPr/>
        </p:nvSpPr>
        <p:spPr>
          <a:xfrm>
            <a:off x="1006764" y="13300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vi-VN" dirty="0"/>
          </a:p>
        </p:txBody>
      </p:sp>
      <p:sp>
        <p:nvSpPr>
          <p:cNvPr id="20" name="Tiêu đề 1">
            <a:extLst>
              <a:ext uri="{FF2B5EF4-FFF2-40B4-BE49-F238E27FC236}">
                <a16:creationId xmlns:a16="http://schemas.microsoft.com/office/drawing/2014/main" id="{C0FED3E0-66CD-4639-B51A-7BD84F15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8032531" cy="1356360"/>
          </a:xfrm>
        </p:spPr>
        <p:txBody>
          <a:bodyPr>
            <a:normAutofit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sp>
        <p:nvSpPr>
          <p:cNvPr id="21" name="Chỗ dành sẵn cho Nội dung 2">
            <a:extLst>
              <a:ext uri="{FF2B5EF4-FFF2-40B4-BE49-F238E27FC236}">
                <a16:creationId xmlns:a16="http://schemas.microsoft.com/office/drawing/2014/main" id="{B3526D59-6574-405E-B123-DFEF57196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546" y="1724890"/>
            <a:ext cx="4603846" cy="4059621"/>
          </a:xfrm>
        </p:spPr>
        <p:txBody>
          <a:bodyPr>
            <a:normAutofit/>
          </a:bodyPr>
          <a:lstStyle/>
          <a:p>
            <a:r>
              <a:rPr lang="vi-VN" sz="2400" b="1" dirty="0"/>
              <a:t>Công </a:t>
            </a:r>
            <a:r>
              <a:rPr lang="vi-VN" sz="2400" b="1" dirty="0" err="1"/>
              <a:t>cụ</a:t>
            </a:r>
            <a:r>
              <a:rPr lang="vi-VN" sz="2400" b="1" dirty="0"/>
              <a:t> </a:t>
            </a:r>
            <a:r>
              <a:rPr lang="vi-VN" sz="2400" b="1" dirty="0" err="1"/>
              <a:t>vẽ</a:t>
            </a:r>
            <a:r>
              <a:rPr lang="vi-VN" sz="2400" b="1" dirty="0"/>
              <a:t>: </a:t>
            </a:r>
            <a:r>
              <a:rPr lang="vi-VN" sz="2400" b="1" dirty="0" err="1"/>
              <a:t>Fill</a:t>
            </a:r>
            <a:endParaRPr lang="vi-VN" sz="2400" b="1" dirty="0"/>
          </a:p>
          <a:p>
            <a:r>
              <a:rPr lang="vi-VN" dirty="0"/>
              <a:t>Cho </a:t>
            </a:r>
            <a:r>
              <a:rPr lang="vi-VN" dirty="0" err="1"/>
              <a:t>phép</a:t>
            </a:r>
            <a:r>
              <a:rPr lang="vi-VN" dirty="0"/>
              <a:t> tô </a:t>
            </a:r>
            <a:r>
              <a:rPr lang="vi-VN" dirty="0" err="1"/>
              <a:t>màu</a:t>
            </a:r>
            <a:endParaRPr lang="vi-VN" dirty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092638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24E86F-1E44-408A-B56B-1118F99ED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7221" y="1349098"/>
            <a:ext cx="5550392" cy="4719797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B66E0965-32A8-4A52-B6EF-1C37B5EB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8032531" cy="1356360"/>
          </a:xfrm>
        </p:spPr>
        <p:txBody>
          <a:bodyPr>
            <a:normAutofit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9F031F-C603-4C60-A0C1-94BA7BD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sp>
        <p:nvSpPr>
          <p:cNvPr id="9" name="Chỗ dành sẵn cho Nội dung 2">
            <a:extLst>
              <a:ext uri="{FF2B5EF4-FFF2-40B4-BE49-F238E27FC236}">
                <a16:creationId xmlns:a16="http://schemas.microsoft.com/office/drawing/2014/main" id="{695939C2-0A58-48C2-8F45-2665676CA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546" y="1724890"/>
            <a:ext cx="4603846" cy="4059621"/>
          </a:xfrm>
        </p:spPr>
        <p:txBody>
          <a:bodyPr>
            <a:normAutofit/>
          </a:bodyPr>
          <a:lstStyle/>
          <a:p>
            <a:r>
              <a:rPr lang="vi-VN" sz="2400" b="1" dirty="0"/>
              <a:t>Công </a:t>
            </a:r>
            <a:r>
              <a:rPr lang="vi-VN" sz="2400" b="1" dirty="0" err="1"/>
              <a:t>cụ</a:t>
            </a:r>
            <a:r>
              <a:rPr lang="vi-VN" sz="2400" b="1" dirty="0"/>
              <a:t> </a:t>
            </a:r>
            <a:r>
              <a:rPr lang="vi-VN" sz="2400" b="1" dirty="0" err="1"/>
              <a:t>vẽ</a:t>
            </a:r>
            <a:r>
              <a:rPr lang="vi-VN" sz="2400" b="1" dirty="0"/>
              <a:t>: </a:t>
            </a:r>
            <a:r>
              <a:rPr lang="vi-VN" sz="2400" b="1" dirty="0" err="1"/>
              <a:t>Line</a:t>
            </a:r>
            <a:endParaRPr lang="vi-VN" sz="2400" b="1" dirty="0"/>
          </a:p>
          <a:p>
            <a:r>
              <a:rPr lang="vi-VN" dirty="0"/>
              <a:t>Cho </a:t>
            </a:r>
            <a:r>
              <a:rPr lang="vi-VN" dirty="0" err="1"/>
              <a:t>phép</a:t>
            </a:r>
            <a:r>
              <a:rPr lang="vi-VN" dirty="0"/>
              <a:t> </a:t>
            </a:r>
            <a:r>
              <a:rPr lang="vi-VN" dirty="0" err="1"/>
              <a:t>vẽ</a:t>
            </a:r>
            <a:r>
              <a:rPr lang="vi-VN" dirty="0"/>
              <a:t> </a:t>
            </a:r>
            <a:r>
              <a:rPr lang="vi-VN" dirty="0" err="1"/>
              <a:t>đường</a:t>
            </a:r>
            <a:r>
              <a:rPr lang="vi-VN" dirty="0"/>
              <a:t> </a:t>
            </a:r>
            <a:r>
              <a:rPr lang="vi-VN" dirty="0" err="1"/>
              <a:t>nét</a:t>
            </a:r>
            <a:r>
              <a:rPr lang="vi-VN" dirty="0"/>
              <a:t> </a:t>
            </a:r>
            <a:r>
              <a:rPr lang="vi-VN" dirty="0" err="1"/>
              <a:t>thẳng</a:t>
            </a:r>
            <a:endParaRPr lang="vi-VN" dirty="0"/>
          </a:p>
          <a:p>
            <a:r>
              <a:rPr lang="vi-VN" dirty="0"/>
              <a:t>Cho </a:t>
            </a:r>
            <a:r>
              <a:rPr lang="vi-VN" dirty="0" err="1"/>
              <a:t>phép</a:t>
            </a:r>
            <a:r>
              <a:rPr lang="vi-VN" dirty="0"/>
              <a:t> </a:t>
            </a:r>
            <a:r>
              <a:rPr lang="vi-VN" dirty="0" err="1"/>
              <a:t>chọn</a:t>
            </a:r>
            <a:r>
              <a:rPr lang="vi-VN" dirty="0"/>
              <a:t> </a:t>
            </a:r>
            <a:r>
              <a:rPr lang="vi-VN" dirty="0" err="1"/>
              <a:t>độ</a:t>
            </a:r>
            <a:r>
              <a:rPr lang="vi-VN" dirty="0"/>
              <a:t> </a:t>
            </a:r>
            <a:r>
              <a:rPr lang="vi-VN" dirty="0" err="1"/>
              <a:t>lớn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nét</a:t>
            </a:r>
            <a:endParaRPr lang="vi-VN" dirty="0"/>
          </a:p>
          <a:p>
            <a:endParaRPr lang="vi-VN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270DE7F-1471-44FF-9FC1-0DE68EC41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52876"/>
          <a:stretch/>
        </p:blipFill>
        <p:spPr bwMode="auto">
          <a:xfrm>
            <a:off x="8258352" y="2804934"/>
            <a:ext cx="193115" cy="30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B9078B-1C22-4025-B683-5E5BA43353F7}"/>
              </a:ext>
            </a:extLst>
          </p:cNvPr>
          <p:cNvSpPr/>
          <p:nvPr/>
        </p:nvSpPr>
        <p:spPr>
          <a:xfrm>
            <a:off x="7262963" y="2141858"/>
            <a:ext cx="299887" cy="3500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376BE3-B6AE-4C5C-8FFB-5BEF2C1E1BFC}"/>
              </a:ext>
            </a:extLst>
          </p:cNvPr>
          <p:cNvSpPr/>
          <p:nvPr/>
        </p:nvSpPr>
        <p:spPr>
          <a:xfrm>
            <a:off x="8204965" y="2763078"/>
            <a:ext cx="299887" cy="3500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54090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24E86F-1E44-408A-B56B-1118F99ED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0132" y="1698386"/>
            <a:ext cx="7032024" cy="4353700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B66E0965-32A8-4A52-B6EF-1C37B5EB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8032531" cy="1356360"/>
          </a:xfrm>
        </p:spPr>
        <p:txBody>
          <a:bodyPr>
            <a:normAutofit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9F031F-C603-4C60-A0C1-94BA7BD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 dirty="0"/>
          </a:p>
        </p:txBody>
      </p:sp>
      <p:sp>
        <p:nvSpPr>
          <p:cNvPr id="9" name="Chỗ dành sẵn cho Nội dung 2">
            <a:extLst>
              <a:ext uri="{FF2B5EF4-FFF2-40B4-BE49-F238E27FC236}">
                <a16:creationId xmlns:a16="http://schemas.microsoft.com/office/drawing/2014/main" id="{695939C2-0A58-48C2-8F45-2665676CA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546" y="1724890"/>
            <a:ext cx="3726825" cy="4059621"/>
          </a:xfrm>
        </p:spPr>
        <p:txBody>
          <a:bodyPr>
            <a:normAutofit/>
          </a:bodyPr>
          <a:lstStyle/>
          <a:p>
            <a:r>
              <a:rPr lang="vi-VN" sz="2400" b="1" dirty="0"/>
              <a:t>Công </a:t>
            </a:r>
            <a:r>
              <a:rPr lang="vi-VN" sz="2400" b="1" dirty="0" err="1"/>
              <a:t>cụ</a:t>
            </a:r>
            <a:r>
              <a:rPr lang="vi-VN" sz="2400" b="1" dirty="0"/>
              <a:t> </a:t>
            </a:r>
            <a:r>
              <a:rPr lang="vi-VN" sz="2400" b="1" dirty="0" err="1"/>
              <a:t>vẽ</a:t>
            </a:r>
            <a:r>
              <a:rPr lang="vi-VN" sz="2400" b="1" dirty="0"/>
              <a:t>: </a:t>
            </a:r>
            <a:r>
              <a:rPr lang="vi-VN" sz="2400" b="1" dirty="0" err="1"/>
              <a:t>Eyedropper</a:t>
            </a:r>
            <a:endParaRPr lang="vi-VN" sz="2400" b="1" dirty="0"/>
          </a:p>
          <a:p>
            <a:r>
              <a:rPr lang="vi-VN" dirty="0"/>
              <a:t>Cho </a:t>
            </a:r>
            <a:r>
              <a:rPr lang="vi-VN" dirty="0" err="1"/>
              <a:t>phép</a:t>
            </a:r>
            <a:r>
              <a:rPr lang="vi-VN" dirty="0"/>
              <a:t> </a:t>
            </a:r>
            <a:r>
              <a:rPr lang="vi-VN" dirty="0" err="1"/>
              <a:t>chọn</a:t>
            </a:r>
            <a:r>
              <a:rPr lang="vi-VN" dirty="0"/>
              <a:t> </a:t>
            </a:r>
            <a:r>
              <a:rPr lang="vi-VN" dirty="0" err="1"/>
              <a:t>màu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sẵn</a:t>
            </a:r>
            <a:r>
              <a:rPr lang="vi-VN" dirty="0"/>
              <a:t> trong tranh</a:t>
            </a:r>
          </a:p>
          <a:p>
            <a:r>
              <a:rPr lang="vi-VN" dirty="0" err="1"/>
              <a:t>Chuột</a:t>
            </a:r>
            <a:r>
              <a:rPr lang="vi-VN" dirty="0"/>
              <a:t> </a:t>
            </a:r>
            <a:r>
              <a:rPr lang="vi-VN" dirty="0" err="1"/>
              <a:t>trái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chọn</a:t>
            </a:r>
            <a:r>
              <a:rPr lang="vi-VN" dirty="0"/>
              <a:t> </a:t>
            </a:r>
            <a:r>
              <a:rPr lang="vi-VN" dirty="0" err="1"/>
              <a:t>màu</a:t>
            </a:r>
            <a:r>
              <a:rPr lang="vi-VN" dirty="0"/>
              <a:t> cho ô </a:t>
            </a:r>
            <a:r>
              <a:rPr lang="vi-VN" dirty="0" err="1"/>
              <a:t>phía</a:t>
            </a:r>
            <a:r>
              <a:rPr lang="vi-VN" dirty="0"/>
              <a:t> </a:t>
            </a:r>
            <a:r>
              <a:rPr lang="vi-VN" dirty="0" err="1"/>
              <a:t>trước</a:t>
            </a:r>
            <a:r>
              <a:rPr lang="vi-VN" dirty="0"/>
              <a:t>, </a:t>
            </a:r>
            <a:r>
              <a:rPr lang="vi-VN" dirty="0" err="1"/>
              <a:t>chuột</a:t>
            </a:r>
            <a:r>
              <a:rPr lang="vi-VN" dirty="0"/>
              <a:t> </a:t>
            </a:r>
            <a:r>
              <a:rPr lang="vi-VN" dirty="0" err="1"/>
              <a:t>phải</a:t>
            </a:r>
            <a:r>
              <a:rPr lang="vi-VN" dirty="0"/>
              <a:t> cho ô </a:t>
            </a:r>
            <a:r>
              <a:rPr lang="vi-VN" dirty="0" err="1"/>
              <a:t>phía</a:t>
            </a:r>
            <a:r>
              <a:rPr lang="vi-VN" dirty="0"/>
              <a:t> sau.</a:t>
            </a:r>
          </a:p>
          <a:p>
            <a:endParaRPr lang="vi-V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8565C1-DE2F-4635-B298-D2BEAED6FA26}"/>
              </a:ext>
            </a:extLst>
          </p:cNvPr>
          <p:cNvSpPr/>
          <p:nvPr/>
        </p:nvSpPr>
        <p:spPr>
          <a:xfrm>
            <a:off x="4441372" y="3502388"/>
            <a:ext cx="620486" cy="4600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239DFC-1B4A-4C3E-83C5-D2FCE75CBF25}"/>
              </a:ext>
            </a:extLst>
          </p:cNvPr>
          <p:cNvSpPr/>
          <p:nvPr/>
        </p:nvSpPr>
        <p:spPr>
          <a:xfrm>
            <a:off x="10559144" y="2566216"/>
            <a:ext cx="620486" cy="4600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47F4C4-935B-4EDE-BC18-36DA4C940B11}"/>
              </a:ext>
            </a:extLst>
          </p:cNvPr>
          <p:cNvSpPr/>
          <p:nvPr/>
        </p:nvSpPr>
        <p:spPr>
          <a:xfrm>
            <a:off x="8563963" y="2433967"/>
            <a:ext cx="533230" cy="4098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2291BF-EE3B-4F6B-B91C-3C76FB197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400" y="2543656"/>
            <a:ext cx="190517" cy="1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44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66E0965-32A8-4A52-B6EF-1C37B5EB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8032531" cy="1356360"/>
          </a:xfrm>
        </p:spPr>
        <p:txBody>
          <a:bodyPr>
            <a:normAutofit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9F031F-C603-4C60-A0C1-94BA7BD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 dirty="0"/>
          </a:p>
        </p:txBody>
      </p:sp>
      <p:sp>
        <p:nvSpPr>
          <p:cNvPr id="9" name="Chỗ dành sẵn cho Nội dung 2">
            <a:extLst>
              <a:ext uri="{FF2B5EF4-FFF2-40B4-BE49-F238E27FC236}">
                <a16:creationId xmlns:a16="http://schemas.microsoft.com/office/drawing/2014/main" id="{695939C2-0A58-48C2-8F45-2665676CA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546" y="1724890"/>
            <a:ext cx="4603846" cy="4059621"/>
          </a:xfrm>
        </p:spPr>
        <p:txBody>
          <a:bodyPr>
            <a:normAutofit/>
          </a:bodyPr>
          <a:lstStyle/>
          <a:p>
            <a:r>
              <a:rPr lang="vi-VN" sz="2400" b="1" dirty="0"/>
              <a:t>Công </a:t>
            </a:r>
            <a:r>
              <a:rPr lang="vi-VN" sz="2400" b="1" dirty="0" err="1"/>
              <a:t>cụ</a:t>
            </a:r>
            <a:r>
              <a:rPr lang="vi-VN" sz="2400" b="1" dirty="0"/>
              <a:t> xem: </a:t>
            </a:r>
            <a:r>
              <a:rPr lang="vi-VN" sz="2400" b="1" dirty="0" err="1"/>
              <a:t>Zoom</a:t>
            </a:r>
            <a:endParaRPr lang="vi-VN" sz="2400" b="1" dirty="0"/>
          </a:p>
          <a:p>
            <a:r>
              <a:rPr lang="vi-VN" dirty="0"/>
              <a:t>Cho </a:t>
            </a:r>
            <a:r>
              <a:rPr lang="vi-VN" dirty="0" err="1"/>
              <a:t>phép</a:t>
            </a:r>
            <a:r>
              <a:rPr lang="vi-VN" dirty="0"/>
              <a:t> </a:t>
            </a:r>
            <a:r>
              <a:rPr lang="vi-VN" dirty="0" err="1"/>
              <a:t>phóng</a:t>
            </a:r>
            <a:r>
              <a:rPr lang="vi-VN" dirty="0"/>
              <a:t> to, thu </a:t>
            </a:r>
            <a:r>
              <a:rPr lang="vi-VN" dirty="0" err="1"/>
              <a:t>nhỏ</a:t>
            </a:r>
            <a:r>
              <a:rPr lang="vi-VN" dirty="0"/>
              <a:t> tranh</a:t>
            </a:r>
          </a:p>
          <a:p>
            <a:endParaRPr lang="vi-V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F0E2-5275-474F-94D6-7774EE5CF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2665" y="1037516"/>
            <a:ext cx="5174789" cy="38639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7B6337-FDAA-4BCF-9CAF-35941EB09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191" y="2755301"/>
            <a:ext cx="3815474" cy="36510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1F4A41-8800-4049-AD13-0918EBDBB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72" y="3429000"/>
            <a:ext cx="238125" cy="238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A0641B-D37C-4B64-90B9-C2D8DB485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469" y="4901480"/>
            <a:ext cx="238125" cy="238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F7A5E5-AAA7-41AE-8788-21816E5C2BB9}"/>
              </a:ext>
            </a:extLst>
          </p:cNvPr>
          <p:cNvSpPr txBox="1"/>
          <p:nvPr/>
        </p:nvSpPr>
        <p:spPr>
          <a:xfrm>
            <a:off x="9046676" y="421812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err="1">
                <a:solidFill>
                  <a:srgbClr val="FF0000"/>
                </a:solidFill>
              </a:rPr>
              <a:t>Đè</a:t>
            </a:r>
            <a:endParaRPr lang="vi-VN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2A96FC-E30F-44B3-98C7-3A819D14E64E}"/>
              </a:ext>
            </a:extLst>
          </p:cNvPr>
          <p:cNvCxnSpPr>
            <a:cxnSpLocks/>
          </p:cNvCxnSpPr>
          <p:nvPr/>
        </p:nvCxnSpPr>
        <p:spPr>
          <a:xfrm flipH="1" flipV="1">
            <a:off x="8770998" y="3779521"/>
            <a:ext cx="352682" cy="4386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483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279A5CA-A62D-45F1-B14C-8CA0D5FB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1F9230C-24AC-43CC-A5D4-C74F57A2F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pixel art</a:t>
            </a:r>
          </a:p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pixel art </a:t>
            </a:r>
            <a:r>
              <a:rPr lang="en-US" dirty="0" err="1"/>
              <a:t>Paixnt</a:t>
            </a:r>
            <a:endParaRPr lang="en-US" dirty="0"/>
          </a:p>
          <a:p>
            <a:r>
              <a:rPr lang="vi-VN" dirty="0"/>
              <a:t>G</a:t>
            </a:r>
            <a:r>
              <a:rPr lang="en-US" dirty="0" err="1"/>
              <a:t>i</a:t>
            </a:r>
            <a:r>
              <a:rPr lang="vi-VN" dirty="0"/>
              <a:t>ớ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endParaRPr lang="en-US" dirty="0"/>
          </a:p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CSDL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  <a:p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062268D-EB7A-46F9-BD28-8650886D3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20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66E0965-32A8-4A52-B6EF-1C37B5EB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8032531" cy="1356360"/>
          </a:xfrm>
        </p:spPr>
        <p:txBody>
          <a:bodyPr>
            <a:normAutofit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9F031F-C603-4C60-A0C1-94BA7BD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 dirty="0"/>
          </a:p>
        </p:txBody>
      </p:sp>
      <p:sp>
        <p:nvSpPr>
          <p:cNvPr id="9" name="Chỗ dành sẵn cho Nội dung 2">
            <a:extLst>
              <a:ext uri="{FF2B5EF4-FFF2-40B4-BE49-F238E27FC236}">
                <a16:creationId xmlns:a16="http://schemas.microsoft.com/office/drawing/2014/main" id="{695939C2-0A58-48C2-8F45-2665676CA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546" y="1724890"/>
            <a:ext cx="4603846" cy="4059621"/>
          </a:xfrm>
        </p:spPr>
        <p:txBody>
          <a:bodyPr>
            <a:normAutofit/>
          </a:bodyPr>
          <a:lstStyle/>
          <a:p>
            <a:r>
              <a:rPr lang="vi-VN" sz="2400" b="1" dirty="0"/>
              <a:t>Công </a:t>
            </a:r>
            <a:r>
              <a:rPr lang="vi-VN" sz="2400" b="1" dirty="0" err="1"/>
              <a:t>cụ</a:t>
            </a:r>
            <a:r>
              <a:rPr lang="vi-VN" sz="2400" b="1" dirty="0"/>
              <a:t> xem: </a:t>
            </a:r>
            <a:r>
              <a:rPr lang="vi-VN" sz="2400" b="1" dirty="0" err="1"/>
              <a:t>Hand</a:t>
            </a:r>
            <a:endParaRPr lang="vi-VN" sz="2400" b="1" dirty="0"/>
          </a:p>
          <a:p>
            <a:r>
              <a:rPr lang="vi-VN" dirty="0"/>
              <a:t>Cho </a:t>
            </a:r>
            <a:r>
              <a:rPr lang="vi-VN" dirty="0" err="1"/>
              <a:t>phép</a:t>
            </a:r>
            <a:r>
              <a:rPr lang="vi-VN" dirty="0"/>
              <a:t> di </a:t>
            </a:r>
            <a:r>
              <a:rPr lang="vi-VN" dirty="0" err="1"/>
              <a:t>chuyển</a:t>
            </a:r>
            <a:r>
              <a:rPr lang="vi-VN" dirty="0"/>
              <a:t> tranh </a:t>
            </a:r>
            <a:r>
              <a:rPr lang="vi-VN" dirty="0" err="1"/>
              <a:t>đến</a:t>
            </a:r>
            <a:r>
              <a:rPr lang="vi-VN" dirty="0"/>
              <a:t> </a:t>
            </a:r>
            <a:r>
              <a:rPr lang="vi-VN" dirty="0" err="1"/>
              <a:t>vị</a:t>
            </a:r>
            <a:r>
              <a:rPr lang="vi-VN" dirty="0"/>
              <a:t> </a:t>
            </a:r>
            <a:r>
              <a:rPr lang="vi-VN" dirty="0" err="1"/>
              <a:t>trí</a:t>
            </a:r>
            <a:r>
              <a:rPr lang="vi-VN" dirty="0"/>
              <a:t> mong </a:t>
            </a:r>
            <a:r>
              <a:rPr lang="vi-VN" dirty="0" err="1"/>
              <a:t>muốn</a:t>
            </a:r>
            <a:endParaRPr lang="vi-VN" dirty="0"/>
          </a:p>
          <a:p>
            <a:endParaRPr lang="vi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164344-8B30-47A3-8CCD-2446314C4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82" y="3081250"/>
            <a:ext cx="5006441" cy="28069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9C1B01-68D1-4A13-9725-B6A51BB0D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81250"/>
            <a:ext cx="5504300" cy="26971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4CB800-5266-45BA-90FA-0C94E1FDE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307" y="5024582"/>
            <a:ext cx="204499" cy="204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2DDE8D-EB09-4A13-8246-7E909D66D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998" y="4820083"/>
            <a:ext cx="204499" cy="2044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C46C1A2-538F-481C-ABB0-31656B92459B}"/>
              </a:ext>
            </a:extLst>
          </p:cNvPr>
          <p:cNvSpPr/>
          <p:nvPr/>
        </p:nvSpPr>
        <p:spPr>
          <a:xfrm>
            <a:off x="2821876" y="4896825"/>
            <a:ext cx="505360" cy="4600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B66E0D-8606-44F8-A7C9-C2E49EE3D5EA}"/>
              </a:ext>
            </a:extLst>
          </p:cNvPr>
          <p:cNvSpPr/>
          <p:nvPr/>
        </p:nvSpPr>
        <p:spPr>
          <a:xfrm>
            <a:off x="10566567" y="4692326"/>
            <a:ext cx="505360" cy="4600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DF585F-E8CD-4116-A768-8D2624B30E1A}"/>
              </a:ext>
            </a:extLst>
          </p:cNvPr>
          <p:cNvCxnSpPr>
            <a:cxnSpLocks/>
          </p:cNvCxnSpPr>
          <p:nvPr/>
        </p:nvCxnSpPr>
        <p:spPr>
          <a:xfrm flipV="1">
            <a:off x="7918101" y="4922332"/>
            <a:ext cx="2521089" cy="4345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7C8C835-239B-4EF7-A369-58960B5C38BC}"/>
              </a:ext>
            </a:extLst>
          </p:cNvPr>
          <p:cNvSpPr txBox="1"/>
          <p:nvPr/>
        </p:nvSpPr>
        <p:spPr>
          <a:xfrm>
            <a:off x="7516640" y="4987505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err="1">
                <a:solidFill>
                  <a:srgbClr val="FF0000"/>
                </a:solidFill>
              </a:rPr>
              <a:t>Đè</a:t>
            </a:r>
            <a:endParaRPr lang="vi-V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90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24E86F-1E44-408A-B56B-1118F99ED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6059" y="1446962"/>
            <a:ext cx="6312883" cy="4233763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B66E0965-32A8-4A52-B6EF-1C37B5EB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8032531" cy="1356360"/>
          </a:xfrm>
        </p:spPr>
        <p:txBody>
          <a:bodyPr>
            <a:normAutofit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9F031F-C603-4C60-A0C1-94BA7BD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 dirty="0"/>
          </a:p>
        </p:txBody>
      </p:sp>
      <p:sp>
        <p:nvSpPr>
          <p:cNvPr id="9" name="Chỗ dành sẵn cho Nội dung 2">
            <a:extLst>
              <a:ext uri="{FF2B5EF4-FFF2-40B4-BE49-F238E27FC236}">
                <a16:creationId xmlns:a16="http://schemas.microsoft.com/office/drawing/2014/main" id="{695939C2-0A58-48C2-8F45-2665676CA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546" y="1724890"/>
            <a:ext cx="4603846" cy="4059621"/>
          </a:xfrm>
        </p:spPr>
        <p:txBody>
          <a:bodyPr>
            <a:normAutofit/>
          </a:bodyPr>
          <a:lstStyle/>
          <a:p>
            <a:r>
              <a:rPr lang="vi-VN" sz="2400" b="1" dirty="0" err="1"/>
              <a:t>Overview</a:t>
            </a:r>
            <a:r>
              <a:rPr lang="vi-VN" sz="2400" b="1" dirty="0"/>
              <a:t>:</a:t>
            </a:r>
          </a:p>
          <a:p>
            <a:r>
              <a:rPr lang="vi-VN" dirty="0"/>
              <a:t>Cho </a:t>
            </a:r>
            <a:r>
              <a:rPr lang="vi-VN" dirty="0" err="1"/>
              <a:t>thấy</a:t>
            </a:r>
            <a:r>
              <a:rPr lang="vi-VN" dirty="0"/>
              <a:t> </a:t>
            </a:r>
            <a:r>
              <a:rPr lang="vi-VN" dirty="0" err="1"/>
              <a:t>toàn</a:t>
            </a:r>
            <a:r>
              <a:rPr lang="vi-VN" dirty="0"/>
              <a:t> </a:t>
            </a:r>
            <a:r>
              <a:rPr lang="vi-VN" dirty="0" err="1"/>
              <a:t>bộ</a:t>
            </a:r>
            <a:r>
              <a:rPr lang="vi-VN" dirty="0"/>
              <a:t> </a:t>
            </a:r>
            <a:r>
              <a:rPr lang="vi-VN" dirty="0" err="1"/>
              <a:t>bức</a:t>
            </a:r>
            <a:r>
              <a:rPr lang="vi-VN" dirty="0"/>
              <a:t> tranh </a:t>
            </a:r>
          </a:p>
          <a:p>
            <a:r>
              <a:rPr lang="vi-VN" dirty="0" err="1"/>
              <a:t>Giúp</a:t>
            </a:r>
            <a:r>
              <a:rPr lang="vi-VN" dirty="0"/>
              <a:t> khi </a:t>
            </a:r>
            <a:r>
              <a:rPr lang="vi-VN" dirty="0" err="1"/>
              <a:t>phóng</a:t>
            </a:r>
            <a:r>
              <a:rPr lang="vi-VN" dirty="0"/>
              <a:t> to tranh </a:t>
            </a:r>
            <a:r>
              <a:rPr lang="vi-VN" dirty="0" err="1"/>
              <a:t>vẫn</a:t>
            </a:r>
            <a:r>
              <a:rPr lang="vi-VN" dirty="0"/>
              <a:t> </a:t>
            </a:r>
            <a:r>
              <a:rPr lang="vi-VN" dirty="0" err="1"/>
              <a:t>thấy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toàn</a:t>
            </a:r>
            <a:r>
              <a:rPr lang="vi-VN" dirty="0"/>
              <a:t> </a:t>
            </a:r>
            <a:r>
              <a:rPr lang="vi-VN" dirty="0" err="1"/>
              <a:t>bộ</a:t>
            </a:r>
            <a:r>
              <a:rPr lang="vi-VN" dirty="0"/>
              <a:t> </a:t>
            </a:r>
            <a:r>
              <a:rPr lang="vi-VN" dirty="0" err="1"/>
              <a:t>bức</a:t>
            </a:r>
            <a:r>
              <a:rPr lang="vi-VN" dirty="0"/>
              <a:t> tranh</a:t>
            </a:r>
          </a:p>
          <a:p>
            <a:endParaRPr lang="vi-V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F4D4AD-7FEB-49B2-9EBF-42CD697E6BD0}"/>
              </a:ext>
            </a:extLst>
          </p:cNvPr>
          <p:cNvSpPr/>
          <p:nvPr/>
        </p:nvSpPr>
        <p:spPr>
          <a:xfrm>
            <a:off x="5492496" y="2017776"/>
            <a:ext cx="3432048" cy="34564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DD39FD-5481-4941-9DA7-2650684C5969}"/>
              </a:ext>
            </a:extLst>
          </p:cNvPr>
          <p:cNvSpPr/>
          <p:nvPr/>
        </p:nvSpPr>
        <p:spPr>
          <a:xfrm>
            <a:off x="11014020" y="1570736"/>
            <a:ext cx="688505" cy="6466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9C214E-DF53-47DE-938B-695236A88671}"/>
              </a:ext>
            </a:extLst>
          </p:cNvPr>
          <p:cNvCxnSpPr>
            <a:cxnSpLocks/>
          </p:cNvCxnSpPr>
          <p:nvPr/>
        </p:nvCxnSpPr>
        <p:spPr>
          <a:xfrm flipV="1">
            <a:off x="5466079" y="1594008"/>
            <a:ext cx="5569668" cy="4168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C6C2BD-B09E-4E84-A970-38BD1DF486B6}"/>
              </a:ext>
            </a:extLst>
          </p:cNvPr>
          <p:cNvCxnSpPr>
            <a:cxnSpLocks/>
          </p:cNvCxnSpPr>
          <p:nvPr/>
        </p:nvCxnSpPr>
        <p:spPr>
          <a:xfrm flipV="1">
            <a:off x="8924544" y="2217420"/>
            <a:ext cx="2777981" cy="32567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87DFA63-944F-4482-9F12-13656AFC1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07" y="3555742"/>
            <a:ext cx="4895652" cy="267259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DF0EDDE-3F4A-4534-A676-4D0B50602E18}"/>
              </a:ext>
            </a:extLst>
          </p:cNvPr>
          <p:cNvSpPr/>
          <p:nvPr/>
        </p:nvSpPr>
        <p:spPr>
          <a:xfrm>
            <a:off x="4932769" y="3656742"/>
            <a:ext cx="483290" cy="4047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0CFAF3-A89B-4745-8249-E9C5E6529E45}"/>
              </a:ext>
            </a:extLst>
          </p:cNvPr>
          <p:cNvSpPr/>
          <p:nvPr/>
        </p:nvSpPr>
        <p:spPr>
          <a:xfrm>
            <a:off x="542030" y="3745992"/>
            <a:ext cx="4090929" cy="24778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24781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66E0965-32A8-4A52-B6EF-1C37B5EB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8032531" cy="1356360"/>
          </a:xfrm>
        </p:spPr>
        <p:txBody>
          <a:bodyPr>
            <a:normAutofit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9F031F-C603-4C60-A0C1-94BA7BD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 dirty="0"/>
          </a:p>
        </p:txBody>
      </p:sp>
      <p:sp>
        <p:nvSpPr>
          <p:cNvPr id="9" name="Chỗ dành sẵn cho Nội dung 2">
            <a:extLst>
              <a:ext uri="{FF2B5EF4-FFF2-40B4-BE49-F238E27FC236}">
                <a16:creationId xmlns:a16="http://schemas.microsoft.com/office/drawing/2014/main" id="{695939C2-0A58-48C2-8F45-2665676CA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546" y="1724890"/>
            <a:ext cx="4603846" cy="4059621"/>
          </a:xfrm>
        </p:spPr>
        <p:txBody>
          <a:bodyPr>
            <a:normAutofit/>
          </a:bodyPr>
          <a:lstStyle/>
          <a:p>
            <a:r>
              <a:rPr lang="vi-VN" sz="2400" b="1" dirty="0" err="1"/>
              <a:t>Bảng</a:t>
            </a:r>
            <a:r>
              <a:rPr lang="vi-VN" sz="2400" b="1" dirty="0"/>
              <a:t> </a:t>
            </a:r>
            <a:r>
              <a:rPr lang="vi-VN" sz="2400" b="1" dirty="0" err="1"/>
              <a:t>màu</a:t>
            </a:r>
            <a:r>
              <a:rPr lang="vi-VN" sz="2400" b="1" dirty="0"/>
              <a:t> (</a:t>
            </a:r>
            <a:r>
              <a:rPr lang="vi-VN" sz="2400" b="1" dirty="0" err="1"/>
              <a:t>color</a:t>
            </a:r>
            <a:r>
              <a:rPr lang="vi-VN" sz="2400" b="1" dirty="0"/>
              <a:t> </a:t>
            </a:r>
            <a:r>
              <a:rPr lang="vi-VN" sz="2400" b="1" dirty="0" err="1"/>
              <a:t>palette</a:t>
            </a:r>
            <a:r>
              <a:rPr lang="vi-VN" sz="2400" b="1" dirty="0"/>
              <a:t>)</a:t>
            </a:r>
          </a:p>
          <a:p>
            <a:r>
              <a:rPr lang="vi-VN" dirty="0"/>
              <a:t>Cho </a:t>
            </a:r>
            <a:r>
              <a:rPr lang="vi-VN" dirty="0" err="1"/>
              <a:t>phép</a:t>
            </a:r>
            <a:r>
              <a:rPr lang="vi-VN" dirty="0"/>
              <a:t> lưu </a:t>
            </a:r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màu</a:t>
            </a:r>
            <a:r>
              <a:rPr lang="vi-VN" dirty="0"/>
              <a:t> </a:t>
            </a:r>
            <a:r>
              <a:rPr lang="vi-VN" dirty="0" err="1"/>
              <a:t>thường</a:t>
            </a:r>
            <a:r>
              <a:rPr lang="vi-VN" dirty="0"/>
              <a:t> hay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vào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ô </a:t>
            </a:r>
            <a:r>
              <a:rPr lang="vi-VN" dirty="0" err="1"/>
              <a:t>để</a:t>
            </a:r>
            <a:r>
              <a:rPr lang="vi-VN" dirty="0"/>
              <a:t> sau </a:t>
            </a:r>
            <a:r>
              <a:rPr lang="vi-VN" dirty="0" err="1"/>
              <a:t>này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chọn</a:t>
            </a:r>
            <a:r>
              <a:rPr lang="vi-VN" dirty="0"/>
              <a:t> </a:t>
            </a:r>
            <a:r>
              <a:rPr lang="vi-VN" dirty="0" err="1"/>
              <a:t>màu</a:t>
            </a:r>
            <a:r>
              <a:rPr lang="vi-VN" dirty="0"/>
              <a:t> </a:t>
            </a:r>
            <a:r>
              <a:rPr lang="vi-VN" dirty="0" err="1"/>
              <a:t>dễ</a:t>
            </a:r>
            <a:r>
              <a:rPr lang="vi-VN" dirty="0"/>
              <a:t> </a:t>
            </a:r>
            <a:r>
              <a:rPr lang="vi-VN" dirty="0" err="1"/>
              <a:t>dàng</a:t>
            </a:r>
            <a:r>
              <a:rPr lang="vi-VN" dirty="0"/>
              <a:t>.</a:t>
            </a:r>
          </a:p>
          <a:p>
            <a:r>
              <a:rPr lang="vi-VN" dirty="0" err="1"/>
              <a:t>Bảng</a:t>
            </a:r>
            <a:r>
              <a:rPr lang="vi-VN" dirty="0"/>
              <a:t> </a:t>
            </a:r>
            <a:r>
              <a:rPr lang="vi-VN" dirty="0" err="1"/>
              <a:t>màu</a:t>
            </a:r>
            <a:r>
              <a:rPr lang="vi-VN" dirty="0"/>
              <a:t> </a:t>
            </a:r>
            <a:r>
              <a:rPr lang="vi-VN" dirty="0" err="1"/>
              <a:t>mặc</a:t>
            </a:r>
            <a:r>
              <a:rPr lang="vi-VN" dirty="0"/>
              <a:t> </a:t>
            </a: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chứa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số</a:t>
            </a:r>
            <a:r>
              <a:rPr lang="vi-VN" dirty="0"/>
              <a:t> </a:t>
            </a:r>
            <a:r>
              <a:rPr lang="vi-VN" dirty="0" err="1"/>
              <a:t>màu</a:t>
            </a:r>
            <a:r>
              <a:rPr lang="vi-VN" dirty="0"/>
              <a:t> 8bit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máy</a:t>
            </a:r>
            <a:r>
              <a:rPr lang="vi-VN" dirty="0"/>
              <a:t> chơi </a:t>
            </a:r>
            <a:r>
              <a:rPr lang="vi-VN" dirty="0" err="1"/>
              <a:t>game</a:t>
            </a:r>
            <a:r>
              <a:rPr lang="vi-VN" dirty="0"/>
              <a:t> NES</a:t>
            </a:r>
          </a:p>
          <a:p>
            <a:r>
              <a:rPr lang="vi-VN" dirty="0" err="1"/>
              <a:t>Bấm</a:t>
            </a:r>
            <a:r>
              <a:rPr lang="vi-VN" dirty="0"/>
              <a:t> </a:t>
            </a:r>
            <a:r>
              <a:rPr lang="vi-VN" dirty="0" err="1"/>
              <a:t>chuột</a:t>
            </a:r>
            <a:r>
              <a:rPr lang="vi-VN" dirty="0"/>
              <a:t> </a:t>
            </a:r>
            <a:r>
              <a:rPr lang="vi-VN" dirty="0" err="1"/>
              <a:t>trái</a:t>
            </a:r>
            <a:r>
              <a:rPr lang="vi-VN" dirty="0"/>
              <a:t> </a:t>
            </a:r>
            <a:r>
              <a:rPr lang="vi-VN" dirty="0" err="1"/>
              <a:t>vào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trong </a:t>
            </a:r>
            <a:r>
              <a:rPr lang="vi-VN" dirty="0" err="1"/>
              <a:t>các</a:t>
            </a:r>
            <a:r>
              <a:rPr lang="vi-VN" dirty="0"/>
              <a:t> ô trong </a:t>
            </a:r>
            <a:r>
              <a:rPr lang="vi-VN" dirty="0" err="1"/>
              <a:t>bảng</a:t>
            </a:r>
            <a:r>
              <a:rPr lang="vi-VN" dirty="0"/>
              <a:t> </a:t>
            </a:r>
            <a:r>
              <a:rPr lang="vi-VN" dirty="0" err="1"/>
              <a:t>màu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chọn</a:t>
            </a:r>
            <a:r>
              <a:rPr lang="vi-VN" dirty="0"/>
              <a:t> </a:t>
            </a:r>
            <a:r>
              <a:rPr lang="vi-VN" dirty="0" err="1"/>
              <a:t>màu</a:t>
            </a:r>
            <a:r>
              <a:rPr lang="vi-VN" dirty="0"/>
              <a:t> cho ô </a:t>
            </a:r>
            <a:r>
              <a:rPr lang="vi-VN" dirty="0" err="1"/>
              <a:t>phía</a:t>
            </a:r>
            <a:r>
              <a:rPr lang="vi-VN" dirty="0"/>
              <a:t> </a:t>
            </a:r>
            <a:r>
              <a:rPr lang="vi-VN" dirty="0" err="1"/>
              <a:t>trước</a:t>
            </a:r>
            <a:r>
              <a:rPr lang="vi-VN" dirty="0"/>
              <a:t>, </a:t>
            </a:r>
            <a:r>
              <a:rPr lang="vi-VN" dirty="0" err="1"/>
              <a:t>chuột</a:t>
            </a:r>
            <a:r>
              <a:rPr lang="vi-VN" dirty="0"/>
              <a:t> </a:t>
            </a:r>
            <a:r>
              <a:rPr lang="vi-VN" dirty="0" err="1"/>
              <a:t>phải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chọn</a:t>
            </a:r>
            <a:r>
              <a:rPr lang="vi-VN" dirty="0"/>
              <a:t> </a:t>
            </a:r>
            <a:r>
              <a:rPr lang="vi-VN" dirty="0" err="1"/>
              <a:t>màu</a:t>
            </a:r>
            <a:r>
              <a:rPr lang="vi-VN" dirty="0"/>
              <a:t> cho ô </a:t>
            </a:r>
            <a:r>
              <a:rPr lang="vi-VN" dirty="0" err="1"/>
              <a:t>phía</a:t>
            </a:r>
            <a:r>
              <a:rPr lang="vi-VN" dirty="0"/>
              <a:t> sau.</a:t>
            </a:r>
          </a:p>
          <a:p>
            <a:pPr marL="45720" indent="0">
              <a:buNone/>
            </a:pPr>
            <a:endParaRPr lang="vi-VN" dirty="0"/>
          </a:p>
          <a:p>
            <a:endParaRPr lang="vi-V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6021BE-5C21-49F0-BD64-55C57C570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410" y="310023"/>
            <a:ext cx="1425120" cy="623795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DB80E0-2F95-45D2-93BB-C208F8A6B6B5}"/>
              </a:ext>
            </a:extLst>
          </p:cNvPr>
          <p:cNvCxnSpPr>
            <a:cxnSpLocks/>
          </p:cNvCxnSpPr>
          <p:nvPr/>
        </p:nvCxnSpPr>
        <p:spPr>
          <a:xfrm flipV="1">
            <a:off x="7376160" y="664464"/>
            <a:ext cx="597408" cy="9001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12A1F9-2380-4165-B35C-683D7248A086}"/>
              </a:ext>
            </a:extLst>
          </p:cNvPr>
          <p:cNvCxnSpPr>
            <a:cxnSpLocks/>
          </p:cNvCxnSpPr>
          <p:nvPr/>
        </p:nvCxnSpPr>
        <p:spPr>
          <a:xfrm flipH="1" flipV="1">
            <a:off x="7376160" y="1564640"/>
            <a:ext cx="597408" cy="59436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439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66E0965-32A8-4A52-B6EF-1C37B5EB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8032531" cy="1356360"/>
          </a:xfrm>
        </p:spPr>
        <p:txBody>
          <a:bodyPr>
            <a:normAutofit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9F031F-C603-4C60-A0C1-94BA7BD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 dirty="0"/>
          </a:p>
        </p:txBody>
      </p:sp>
      <p:sp>
        <p:nvSpPr>
          <p:cNvPr id="9" name="Chỗ dành sẵn cho Nội dung 2">
            <a:extLst>
              <a:ext uri="{FF2B5EF4-FFF2-40B4-BE49-F238E27FC236}">
                <a16:creationId xmlns:a16="http://schemas.microsoft.com/office/drawing/2014/main" id="{695939C2-0A58-48C2-8F45-2665676CA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546" y="1724890"/>
            <a:ext cx="4603846" cy="4059621"/>
          </a:xfrm>
        </p:spPr>
        <p:txBody>
          <a:bodyPr>
            <a:normAutofit/>
          </a:bodyPr>
          <a:lstStyle/>
          <a:p>
            <a:r>
              <a:rPr lang="vi-VN" sz="2400" b="1" dirty="0" err="1"/>
              <a:t>Tạo</a:t>
            </a:r>
            <a:r>
              <a:rPr lang="vi-VN" sz="2400" b="1" dirty="0"/>
              <a:t> </a:t>
            </a:r>
            <a:r>
              <a:rPr lang="vi-VN" sz="2400" b="1" dirty="0" err="1"/>
              <a:t>mới</a:t>
            </a:r>
            <a:r>
              <a:rPr lang="vi-VN" sz="2400" b="1" dirty="0"/>
              <a:t>/</a:t>
            </a:r>
            <a:r>
              <a:rPr lang="vi-VN" sz="2400" b="1" dirty="0" err="1"/>
              <a:t>Mở</a:t>
            </a:r>
            <a:r>
              <a:rPr lang="vi-VN" sz="2400" b="1" dirty="0"/>
              <a:t>/Lưu tranh</a:t>
            </a:r>
            <a:endParaRPr lang="vi-VN" dirty="0"/>
          </a:p>
          <a:p>
            <a:endParaRPr lang="vi-VN" dirty="0"/>
          </a:p>
        </p:txBody>
      </p:sp>
      <p:sp>
        <p:nvSpPr>
          <p:cNvPr id="8" name="Chỗ dành sẵn cho Nội dung 2">
            <a:extLst>
              <a:ext uri="{FF2B5EF4-FFF2-40B4-BE49-F238E27FC236}">
                <a16:creationId xmlns:a16="http://schemas.microsoft.com/office/drawing/2014/main" id="{57DC2C36-09D9-4F46-9F05-0AE261D81452}"/>
              </a:ext>
            </a:extLst>
          </p:cNvPr>
          <p:cNvSpPr txBox="1">
            <a:spLocks/>
          </p:cNvSpPr>
          <p:nvPr/>
        </p:nvSpPr>
        <p:spPr>
          <a:xfrm>
            <a:off x="6494920" y="1724889"/>
            <a:ext cx="4603846" cy="90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400" b="1" dirty="0" err="1"/>
              <a:t>Tạo</a:t>
            </a:r>
            <a:r>
              <a:rPr lang="vi-VN" sz="2400" b="1" dirty="0"/>
              <a:t> </a:t>
            </a:r>
            <a:r>
              <a:rPr lang="vi-VN" sz="2400" b="1" dirty="0" err="1"/>
              <a:t>mới</a:t>
            </a:r>
            <a:r>
              <a:rPr lang="vi-VN" sz="2400" b="1" dirty="0"/>
              <a:t>/</a:t>
            </a:r>
            <a:r>
              <a:rPr lang="vi-VN" sz="2400" b="1" dirty="0" err="1"/>
              <a:t>Mở</a:t>
            </a:r>
            <a:r>
              <a:rPr lang="vi-VN" sz="2400" b="1" dirty="0"/>
              <a:t>/Lưu </a:t>
            </a:r>
            <a:r>
              <a:rPr lang="vi-VN" sz="2400" b="1" dirty="0" err="1"/>
              <a:t>bảng</a:t>
            </a:r>
            <a:r>
              <a:rPr lang="vi-VN" sz="2400" b="1" dirty="0"/>
              <a:t> </a:t>
            </a:r>
            <a:r>
              <a:rPr lang="vi-VN" sz="2400" b="1" dirty="0" err="1"/>
              <a:t>màu</a:t>
            </a:r>
            <a:endParaRPr lang="vi-VN" dirty="0"/>
          </a:p>
          <a:p>
            <a:endParaRPr lang="vi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DF5B6D-F0E9-4C49-B3FB-9BA676817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37" y="2254381"/>
            <a:ext cx="2627596" cy="27510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BE72BB3-0542-481E-B555-66CF4E3F6FC8}"/>
              </a:ext>
            </a:extLst>
          </p:cNvPr>
          <p:cNvSpPr/>
          <p:nvPr/>
        </p:nvSpPr>
        <p:spPr>
          <a:xfrm>
            <a:off x="1865745" y="2124379"/>
            <a:ext cx="1856509" cy="574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2D244F-2491-43F1-9B71-BC90AF361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11" y="2254381"/>
            <a:ext cx="3937515" cy="1938928"/>
          </a:xfrm>
          <a:prstGeom prst="rect">
            <a:avLst/>
          </a:prstGeom>
        </p:spPr>
      </p:pic>
      <p:sp>
        <p:nvSpPr>
          <p:cNvPr id="18" name="Chỗ dành sẵn cho Nội dung 2">
            <a:extLst>
              <a:ext uri="{FF2B5EF4-FFF2-40B4-BE49-F238E27FC236}">
                <a16:creationId xmlns:a16="http://schemas.microsoft.com/office/drawing/2014/main" id="{063CF993-5663-4293-8146-849593F585E1}"/>
              </a:ext>
            </a:extLst>
          </p:cNvPr>
          <p:cNvSpPr txBox="1">
            <a:spLocks/>
          </p:cNvSpPr>
          <p:nvPr/>
        </p:nvSpPr>
        <p:spPr>
          <a:xfrm>
            <a:off x="6431901" y="4301093"/>
            <a:ext cx="4603846" cy="90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vi-VN" sz="1600" dirty="0"/>
              <a:t>* </a:t>
            </a:r>
            <a:r>
              <a:rPr lang="vi-VN" sz="1600" dirty="0" err="1"/>
              <a:t>Bảng</a:t>
            </a:r>
            <a:r>
              <a:rPr lang="vi-VN" sz="1600" dirty="0"/>
              <a:t> </a:t>
            </a:r>
            <a:r>
              <a:rPr lang="vi-VN" sz="1600" dirty="0" err="1"/>
              <a:t>màu</a:t>
            </a:r>
            <a:r>
              <a:rPr lang="vi-VN" sz="1600" dirty="0"/>
              <a:t> </a:t>
            </a:r>
            <a:r>
              <a:rPr lang="vi-VN" sz="1600" dirty="0" err="1"/>
              <a:t>được</a:t>
            </a:r>
            <a:r>
              <a:rPr lang="vi-VN" sz="1600" dirty="0"/>
              <a:t> lưu </a:t>
            </a:r>
            <a:r>
              <a:rPr lang="vi-VN" sz="1600" dirty="0" err="1"/>
              <a:t>tự</a:t>
            </a:r>
            <a:r>
              <a:rPr lang="vi-VN" sz="1600" dirty="0"/>
              <a:t> </a:t>
            </a:r>
            <a:r>
              <a:rPr lang="vi-VN" sz="1600" dirty="0" err="1"/>
              <a:t>động</a:t>
            </a:r>
            <a:r>
              <a:rPr lang="vi-VN" sz="1600" dirty="0"/>
              <a:t> nên không </a:t>
            </a:r>
            <a:r>
              <a:rPr lang="vi-VN" sz="1600" dirty="0" err="1"/>
              <a:t>có</a:t>
            </a:r>
            <a:r>
              <a:rPr lang="vi-VN" sz="1600" dirty="0"/>
              <a:t> </a:t>
            </a:r>
            <a:r>
              <a:rPr lang="vi-VN" sz="1600" dirty="0" err="1"/>
              <a:t>lựu</a:t>
            </a:r>
            <a:r>
              <a:rPr lang="vi-VN" sz="1600" dirty="0"/>
              <a:t> </a:t>
            </a:r>
            <a:r>
              <a:rPr lang="vi-VN" sz="1600" dirty="0" err="1"/>
              <a:t>chọn</a:t>
            </a:r>
            <a:r>
              <a:rPr lang="vi-VN" sz="1600" dirty="0"/>
              <a:t> “</a:t>
            </a:r>
            <a:r>
              <a:rPr lang="vi-VN" sz="1600" dirty="0" err="1"/>
              <a:t>save</a:t>
            </a:r>
            <a:r>
              <a:rPr lang="vi-VN" sz="1600" dirty="0"/>
              <a:t>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CB36BF4-D97F-45CF-94B3-F65D246C6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1036" y="4606719"/>
            <a:ext cx="3050865" cy="185638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119EE8-E008-4CB0-A637-84C717DCFFC9}"/>
              </a:ext>
            </a:extLst>
          </p:cNvPr>
          <p:cNvCxnSpPr>
            <a:cxnSpLocks/>
          </p:cNvCxnSpPr>
          <p:nvPr/>
        </p:nvCxnSpPr>
        <p:spPr>
          <a:xfrm>
            <a:off x="2743200" y="3177309"/>
            <a:ext cx="1376218" cy="15522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097D9ED-6E1E-4FBE-A91D-9949B67473E8}"/>
              </a:ext>
            </a:extLst>
          </p:cNvPr>
          <p:cNvSpPr/>
          <p:nvPr/>
        </p:nvSpPr>
        <p:spPr>
          <a:xfrm>
            <a:off x="1544226" y="2698419"/>
            <a:ext cx="1198973" cy="4788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67006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66E0965-32A8-4A52-B6EF-1C37B5EB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8032531" cy="1356360"/>
          </a:xfrm>
        </p:spPr>
        <p:txBody>
          <a:bodyPr>
            <a:normAutofit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9F031F-C603-4C60-A0C1-94BA7BD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 dirty="0"/>
          </a:p>
        </p:txBody>
      </p:sp>
      <p:sp>
        <p:nvSpPr>
          <p:cNvPr id="9" name="Chỗ dành sẵn cho Nội dung 2">
            <a:extLst>
              <a:ext uri="{FF2B5EF4-FFF2-40B4-BE49-F238E27FC236}">
                <a16:creationId xmlns:a16="http://schemas.microsoft.com/office/drawing/2014/main" id="{695939C2-0A58-48C2-8F45-2665676CA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546" y="1724890"/>
            <a:ext cx="4603846" cy="4413952"/>
          </a:xfrm>
        </p:spPr>
        <p:txBody>
          <a:bodyPr>
            <a:normAutofit/>
          </a:bodyPr>
          <a:lstStyle/>
          <a:p>
            <a:r>
              <a:rPr lang="vi-VN" sz="2400" b="1" dirty="0" err="1"/>
              <a:t>Hiển</a:t>
            </a:r>
            <a:r>
              <a:rPr lang="vi-VN" sz="2400" b="1" dirty="0"/>
              <a:t> </a:t>
            </a:r>
            <a:r>
              <a:rPr lang="vi-VN" sz="2400" b="1" dirty="0" err="1"/>
              <a:t>thị</a:t>
            </a:r>
            <a:r>
              <a:rPr lang="vi-VN" sz="2400" b="1" dirty="0"/>
              <a:t> thông tin tương </a:t>
            </a:r>
            <a:r>
              <a:rPr lang="vi-VN" sz="2400" b="1" dirty="0" err="1"/>
              <a:t>tác</a:t>
            </a:r>
            <a:endParaRPr lang="vi-VN" dirty="0"/>
          </a:p>
          <a:p>
            <a:r>
              <a:rPr lang="vi-VN" dirty="0"/>
              <a:t>Tên </a:t>
            </a:r>
            <a:r>
              <a:rPr lang="vi-VN" dirty="0" err="1"/>
              <a:t>của</a:t>
            </a:r>
            <a:r>
              <a:rPr lang="vi-VN" dirty="0"/>
              <a:t> tranh đang </a:t>
            </a:r>
            <a:r>
              <a:rPr lang="vi-VN" dirty="0" err="1"/>
              <a:t>vẽ</a:t>
            </a:r>
            <a:r>
              <a:rPr lang="vi-VN" dirty="0"/>
              <a:t> (</a:t>
            </a:r>
            <a:r>
              <a:rPr lang="vi-VN" dirty="0" err="1"/>
              <a:t>nếu</a:t>
            </a:r>
            <a:r>
              <a:rPr lang="vi-VN" dirty="0"/>
              <a:t> </a:t>
            </a:r>
            <a:r>
              <a:rPr lang="vi-VN" dirty="0" err="1"/>
              <a:t>đã</a:t>
            </a:r>
            <a:r>
              <a:rPr lang="vi-VN" dirty="0"/>
              <a:t> lưu)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trạng</a:t>
            </a:r>
            <a:r>
              <a:rPr lang="vi-VN" dirty="0"/>
              <a:t> </a:t>
            </a:r>
            <a:r>
              <a:rPr lang="vi-VN" dirty="0" err="1"/>
              <a:t>thái</a:t>
            </a:r>
            <a:r>
              <a:rPr lang="vi-VN" dirty="0"/>
              <a:t> tranh (lưu/chưa lưu </a:t>
            </a:r>
            <a:r>
              <a:rPr lang="vi-VN" dirty="0" err="1"/>
              <a:t>sửa</a:t>
            </a:r>
            <a:r>
              <a:rPr lang="vi-VN" dirty="0"/>
              <a:t> </a:t>
            </a:r>
            <a:r>
              <a:rPr lang="vi-VN" dirty="0" err="1"/>
              <a:t>chữa</a:t>
            </a:r>
            <a:r>
              <a:rPr lang="vi-VN" dirty="0"/>
              <a:t>)</a:t>
            </a:r>
          </a:p>
          <a:p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thuộc</a:t>
            </a:r>
            <a:r>
              <a:rPr lang="vi-VN" dirty="0"/>
              <a:t> </a:t>
            </a:r>
            <a:r>
              <a:rPr lang="vi-VN" dirty="0" err="1"/>
              <a:t>tính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công </a:t>
            </a:r>
            <a:r>
              <a:rPr lang="vi-VN" dirty="0" err="1"/>
              <a:t>cụ</a:t>
            </a:r>
            <a:r>
              <a:rPr lang="vi-VN" dirty="0"/>
              <a:t> đang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(cho </a:t>
            </a:r>
            <a:r>
              <a:rPr lang="vi-VN" dirty="0" err="1"/>
              <a:t>phép</a:t>
            </a:r>
            <a:r>
              <a:rPr lang="vi-VN" dirty="0"/>
              <a:t> </a:t>
            </a:r>
            <a:r>
              <a:rPr lang="vi-VN" dirty="0" err="1"/>
              <a:t>sửa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trị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thuộc</a:t>
            </a:r>
            <a:r>
              <a:rPr lang="vi-VN" dirty="0"/>
              <a:t> </a:t>
            </a:r>
            <a:r>
              <a:rPr lang="vi-VN" dirty="0" err="1"/>
              <a:t>tính</a:t>
            </a:r>
            <a:r>
              <a:rPr lang="vi-VN" dirty="0"/>
              <a:t>)</a:t>
            </a:r>
          </a:p>
          <a:p>
            <a:r>
              <a:rPr lang="vi-VN" dirty="0"/>
              <a:t>Tên </a:t>
            </a:r>
            <a:r>
              <a:rPr lang="vi-VN" dirty="0" err="1"/>
              <a:t>bảng</a:t>
            </a:r>
            <a:r>
              <a:rPr lang="vi-VN" dirty="0"/>
              <a:t> </a:t>
            </a:r>
            <a:r>
              <a:rPr lang="vi-VN" dirty="0" err="1"/>
              <a:t>màu</a:t>
            </a:r>
            <a:r>
              <a:rPr lang="vi-VN" dirty="0"/>
              <a:t> đang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endParaRPr lang="vi-VN" dirty="0"/>
          </a:p>
          <a:p>
            <a:r>
              <a:rPr lang="vi-VN" dirty="0" err="1"/>
              <a:t>Chiều</a:t>
            </a:r>
            <a:r>
              <a:rPr lang="vi-VN" dirty="0"/>
              <a:t> </a:t>
            </a:r>
            <a:r>
              <a:rPr lang="vi-VN" dirty="0" err="1"/>
              <a:t>dài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rộng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tranh</a:t>
            </a:r>
          </a:p>
          <a:p>
            <a:r>
              <a:rPr lang="vi-VN" dirty="0" err="1"/>
              <a:t>Vị</a:t>
            </a:r>
            <a:r>
              <a:rPr lang="vi-VN" dirty="0"/>
              <a:t> </a:t>
            </a:r>
            <a:r>
              <a:rPr lang="vi-VN" dirty="0" err="1"/>
              <a:t>trí</a:t>
            </a:r>
            <a:r>
              <a:rPr lang="vi-VN" dirty="0"/>
              <a:t> con </a:t>
            </a:r>
            <a:r>
              <a:rPr lang="vi-VN" dirty="0" err="1"/>
              <a:t>trỏ</a:t>
            </a:r>
            <a:r>
              <a:rPr lang="vi-VN" dirty="0"/>
              <a:t> </a:t>
            </a:r>
            <a:r>
              <a:rPr lang="vi-VN" dirty="0" err="1"/>
              <a:t>chuột</a:t>
            </a:r>
            <a:r>
              <a:rPr lang="vi-VN" dirty="0"/>
              <a:t> trên tranh</a:t>
            </a:r>
          </a:p>
          <a:p>
            <a:endParaRPr lang="vi-VN" dirty="0"/>
          </a:p>
          <a:p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AE150-1382-46AE-AC39-C3AE6C03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654855" y="624840"/>
            <a:ext cx="5499774" cy="560832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9F2118-469D-4E86-8AE9-E2558806FD00}"/>
              </a:ext>
            </a:extLst>
          </p:cNvPr>
          <p:cNvCxnSpPr>
            <a:cxnSpLocks/>
          </p:cNvCxnSpPr>
          <p:nvPr/>
        </p:nvCxnSpPr>
        <p:spPr>
          <a:xfrm flipV="1">
            <a:off x="4959927" y="1010519"/>
            <a:ext cx="1062182" cy="12062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DF7354-D951-4602-8299-DB9E8058B562}"/>
              </a:ext>
            </a:extLst>
          </p:cNvPr>
          <p:cNvCxnSpPr>
            <a:cxnSpLocks/>
          </p:cNvCxnSpPr>
          <p:nvPr/>
        </p:nvCxnSpPr>
        <p:spPr>
          <a:xfrm>
            <a:off x="4359564" y="5625236"/>
            <a:ext cx="1976581" cy="2955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8EF3DC-1BC3-46FB-BC70-50B381B50E65}"/>
              </a:ext>
            </a:extLst>
          </p:cNvPr>
          <p:cNvCxnSpPr>
            <a:cxnSpLocks/>
          </p:cNvCxnSpPr>
          <p:nvPr/>
        </p:nvCxnSpPr>
        <p:spPr>
          <a:xfrm>
            <a:off x="4174836" y="5151322"/>
            <a:ext cx="3537528" cy="7694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19B126D-00A8-4012-83DA-788485CC492E}"/>
              </a:ext>
            </a:extLst>
          </p:cNvPr>
          <p:cNvCxnSpPr>
            <a:cxnSpLocks/>
          </p:cNvCxnSpPr>
          <p:nvPr/>
        </p:nvCxnSpPr>
        <p:spPr>
          <a:xfrm>
            <a:off x="4257964" y="4636655"/>
            <a:ext cx="5421745" cy="12628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90E7E73-DB97-4C36-89EB-9FAAD146B41A}"/>
              </a:ext>
            </a:extLst>
          </p:cNvPr>
          <p:cNvCxnSpPr>
            <a:cxnSpLocks/>
          </p:cNvCxnSpPr>
          <p:nvPr/>
        </p:nvCxnSpPr>
        <p:spPr>
          <a:xfrm flipV="1">
            <a:off x="5070764" y="1635188"/>
            <a:ext cx="2179781" cy="17938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02AD918-C90E-4B92-B5C8-DD4F72C4510E}"/>
              </a:ext>
            </a:extLst>
          </p:cNvPr>
          <p:cNvSpPr/>
          <p:nvPr/>
        </p:nvSpPr>
        <p:spPr>
          <a:xfrm>
            <a:off x="5746846" y="702590"/>
            <a:ext cx="1616364" cy="3079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00A54C1-CED4-4FE9-8F68-267FAB873700}"/>
              </a:ext>
            </a:extLst>
          </p:cNvPr>
          <p:cNvSpPr/>
          <p:nvPr/>
        </p:nvSpPr>
        <p:spPr>
          <a:xfrm>
            <a:off x="6214719" y="1323116"/>
            <a:ext cx="2293326" cy="3079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5909A7-A0EF-42BE-AE1E-66F932B4709B}"/>
              </a:ext>
            </a:extLst>
          </p:cNvPr>
          <p:cNvSpPr/>
          <p:nvPr/>
        </p:nvSpPr>
        <p:spPr>
          <a:xfrm>
            <a:off x="6179127" y="5907753"/>
            <a:ext cx="803564" cy="247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B6443D-F41D-4BEE-988D-7F3930EFD787}"/>
              </a:ext>
            </a:extLst>
          </p:cNvPr>
          <p:cNvSpPr/>
          <p:nvPr/>
        </p:nvSpPr>
        <p:spPr>
          <a:xfrm>
            <a:off x="7480191" y="5920800"/>
            <a:ext cx="803564" cy="2476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B0D022A-FEDE-4384-AAA3-644AAD3127B7}"/>
              </a:ext>
            </a:extLst>
          </p:cNvPr>
          <p:cNvSpPr/>
          <p:nvPr/>
        </p:nvSpPr>
        <p:spPr>
          <a:xfrm>
            <a:off x="9542990" y="5899468"/>
            <a:ext cx="1278681" cy="2689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65650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66E0965-32A8-4A52-B6EF-1C37B5EB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8032531" cy="1356360"/>
          </a:xfrm>
        </p:spPr>
        <p:txBody>
          <a:bodyPr>
            <a:normAutofit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9F031F-C603-4C60-A0C1-94BA7BD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 dirty="0"/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88EC1098-C563-44A5-A5C5-15929D5F3C45}"/>
              </a:ext>
            </a:extLst>
          </p:cNvPr>
          <p:cNvSpPr txBox="1">
            <a:spLocks/>
          </p:cNvSpPr>
          <p:nvPr/>
        </p:nvSpPr>
        <p:spPr>
          <a:xfrm>
            <a:off x="978705" y="1690256"/>
            <a:ext cx="9436219" cy="4039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114800" algn="ctr"/>
                <a:tab pos="5580380" algn="r"/>
              </a:tabLst>
            </a:pP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Ưu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endParaRPr lang="vi-VN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tabLst>
                <a:tab pos="4114800" algn="ctr"/>
                <a:tab pos="5580380" algn="r"/>
              </a:tabLst>
            </a:pP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năng quan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trọng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vẽ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tranh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tabLst>
                <a:tab pos="4114800" algn="ctr"/>
                <a:tab pos="5580380" algn="r"/>
              </a:tabLst>
            </a:pP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thiết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lấy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họa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sĩ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vẽ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pixel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art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làm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trọng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tâm</a:t>
            </a:r>
          </a:p>
          <a:p>
            <a:pPr marR="0" lvl="1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114800" algn="ctr"/>
                <a:tab pos="5580380" algn="r"/>
              </a:tabLst>
            </a:pP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Hạn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chế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endParaRPr lang="vi-VN" dirty="0"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tabLst>
                <a:tab pos="4114800" algn="ctr"/>
                <a:tab pos="5580380" algn="r"/>
              </a:tabLst>
            </a:pPr>
            <a:r>
              <a:rPr lang="vi-VN" sz="2000" dirty="0">
                <a:ea typeface="Times New Roman" panose="02020603050405020304" pitchFamily="18" charset="0"/>
              </a:rPr>
              <a:t>Giao </a:t>
            </a:r>
            <a:r>
              <a:rPr lang="vi-VN" sz="2000" dirty="0" err="1">
                <a:ea typeface="Times New Roman" panose="02020603050405020304" pitchFamily="18" charset="0"/>
              </a:rPr>
              <a:t>diện</a:t>
            </a:r>
            <a:r>
              <a:rPr lang="vi-VN" sz="2000" dirty="0">
                <a:ea typeface="Times New Roman" panose="02020603050405020304" pitchFamily="18" charset="0"/>
              </a:rPr>
              <a:t> chưa </a:t>
            </a:r>
            <a:r>
              <a:rPr lang="vi-VN" sz="2000" dirty="0" err="1">
                <a:ea typeface="Times New Roman" panose="02020603050405020304" pitchFamily="18" charset="0"/>
              </a:rPr>
              <a:t>được</a:t>
            </a:r>
            <a:r>
              <a:rPr lang="vi-VN" sz="2000" dirty="0"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a typeface="Times New Roman" panose="02020603050405020304" pitchFamily="18" charset="0"/>
              </a:rPr>
              <a:t>đẹp</a:t>
            </a:r>
            <a:r>
              <a:rPr lang="vi-VN" sz="2000" dirty="0"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a typeface="Times New Roman" panose="02020603050405020304" pitchFamily="18" charset="0"/>
              </a:rPr>
              <a:t>mắt</a:t>
            </a:r>
            <a:r>
              <a:rPr lang="vi-VN" sz="2000" dirty="0">
                <a:ea typeface="Times New Roman" panose="02020603050405020304" pitchFamily="18" charset="0"/>
              </a:rPr>
              <a:t>, </a:t>
            </a:r>
            <a:r>
              <a:rPr lang="vi-VN" sz="2000" dirty="0" err="1">
                <a:ea typeface="Times New Roman" panose="02020603050405020304" pitchFamily="18" charset="0"/>
              </a:rPr>
              <a:t>còn</a:t>
            </a:r>
            <a:r>
              <a:rPr lang="vi-VN" sz="2000" dirty="0"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a typeface="Times New Roman" panose="02020603050405020304" pitchFamily="18" charset="0"/>
              </a:rPr>
              <a:t>thiếu</a:t>
            </a:r>
            <a:r>
              <a:rPr lang="vi-VN" sz="2000" dirty="0"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a typeface="Times New Roman" panose="02020603050405020304" pitchFamily="18" charset="0"/>
              </a:rPr>
              <a:t>nhiều</a:t>
            </a:r>
            <a:r>
              <a:rPr lang="vi-VN" sz="2000" dirty="0"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a typeface="Times New Roman" panose="02020603050405020304" pitchFamily="18" charset="0"/>
              </a:rPr>
              <a:t>chức</a:t>
            </a:r>
            <a:r>
              <a:rPr lang="vi-VN" sz="2000" dirty="0">
                <a:ea typeface="Times New Roman" panose="02020603050405020304" pitchFamily="18" charset="0"/>
              </a:rPr>
              <a:t> năng</a:t>
            </a:r>
            <a:endParaRPr lang="vi-V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tabLst>
                <a:tab pos="4114800" algn="ctr"/>
                <a:tab pos="5580380" algn="r"/>
              </a:tabLst>
            </a:pP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layer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năng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rất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quan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trọng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hữu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ích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cho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vẽ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tranh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pixel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art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nói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riêng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cũng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như tranh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digital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art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nói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chung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tabLst>
                <a:tab pos="4114800" algn="ctr"/>
                <a:tab pos="5580380" algn="r"/>
              </a:tabLst>
            </a:pP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Phóng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to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không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tối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ưu</a:t>
            </a:r>
          </a:p>
          <a:p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1069178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66E0965-32A8-4A52-B6EF-1C37B5EB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8032531" cy="1356360"/>
          </a:xfrm>
        </p:spPr>
        <p:txBody>
          <a:bodyPr>
            <a:normAutofit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9F031F-C603-4C60-A0C1-94BA7BD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 dirty="0"/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88EC1098-C563-44A5-A5C5-15929D5F3C45}"/>
              </a:ext>
            </a:extLst>
          </p:cNvPr>
          <p:cNvSpPr txBox="1">
            <a:spLocks/>
          </p:cNvSpPr>
          <p:nvPr/>
        </p:nvSpPr>
        <p:spPr>
          <a:xfrm>
            <a:off x="978705" y="1690256"/>
            <a:ext cx="9436219" cy="4039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114800" algn="ctr"/>
                <a:tab pos="5580380" algn="r"/>
              </a:tabLst>
            </a:pPr>
            <a:r>
              <a:rPr lang="vi-VN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Hướng</a:t>
            </a:r>
            <a:r>
              <a:rPr lang="vi-VN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vi-VN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vi-VN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vi-VN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vi-VN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endParaRPr lang="vi-VN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tabLst>
                <a:tab pos="4114800" algn="ctr"/>
                <a:tab pos="5580380" algn="r"/>
              </a:tabLst>
            </a:pPr>
            <a:r>
              <a:rPr lang="vi-VN" sz="2000" dirty="0">
                <a:ea typeface="Times New Roman" panose="02020603050405020304" pitchFamily="18" charset="0"/>
              </a:rPr>
              <a:t>Thêm </a:t>
            </a:r>
            <a:r>
              <a:rPr lang="vi-VN" sz="2000" dirty="0" err="1">
                <a:ea typeface="Times New Roman" panose="02020603050405020304" pitchFamily="18" charset="0"/>
              </a:rPr>
              <a:t>các</a:t>
            </a:r>
            <a:r>
              <a:rPr lang="vi-VN" sz="2000" dirty="0">
                <a:ea typeface="Times New Roman" panose="02020603050405020304" pitchFamily="18" charset="0"/>
              </a:rPr>
              <a:t> công </a:t>
            </a:r>
            <a:r>
              <a:rPr lang="vi-VN" sz="2000" dirty="0" err="1">
                <a:ea typeface="Times New Roman" panose="02020603050405020304" pitchFamily="18" charset="0"/>
              </a:rPr>
              <a:t>cụ</a:t>
            </a:r>
            <a:r>
              <a:rPr lang="vi-VN" sz="2000" dirty="0"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a typeface="Times New Roman" panose="02020603050405020304" pitchFamily="18" charset="0"/>
              </a:rPr>
              <a:t>khác</a:t>
            </a:r>
            <a:r>
              <a:rPr lang="vi-VN" sz="2000" dirty="0">
                <a:ea typeface="Times New Roman" panose="02020603050405020304" pitchFamily="18" charset="0"/>
              </a:rPr>
              <a:t> (</a:t>
            </a:r>
            <a:r>
              <a:rPr lang="vi-VN" sz="2000" dirty="0" err="1">
                <a:ea typeface="Times New Roman" panose="02020603050405020304" pitchFamily="18" charset="0"/>
              </a:rPr>
              <a:t>select</a:t>
            </a:r>
            <a:r>
              <a:rPr lang="vi-VN" sz="2000" dirty="0">
                <a:ea typeface="Times New Roman" panose="02020603050405020304" pitchFamily="18" charset="0"/>
              </a:rPr>
              <a:t>, </a:t>
            </a:r>
            <a:r>
              <a:rPr lang="vi-VN" sz="2000" dirty="0" err="1">
                <a:ea typeface="Times New Roman" panose="02020603050405020304" pitchFamily="18" charset="0"/>
              </a:rPr>
              <a:t>auto</a:t>
            </a:r>
            <a:r>
              <a:rPr lang="vi-VN" sz="2000" dirty="0"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a typeface="Times New Roman" panose="02020603050405020304" pitchFamily="18" charset="0"/>
              </a:rPr>
              <a:t>select</a:t>
            </a:r>
            <a:r>
              <a:rPr lang="vi-VN" sz="2000" dirty="0">
                <a:ea typeface="Times New Roman" panose="02020603050405020304" pitchFamily="18" charset="0"/>
              </a:rPr>
              <a:t>, …)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tabLst>
                <a:tab pos="4114800" algn="ctr"/>
                <a:tab pos="5580380" algn="r"/>
              </a:tabLst>
            </a:pPr>
            <a:r>
              <a:rPr lang="vi-VN" sz="2000" dirty="0">
                <a:ea typeface="Times New Roman" panose="02020603050405020304" pitchFamily="18" charset="0"/>
              </a:rPr>
              <a:t>Thêm </a:t>
            </a:r>
            <a:r>
              <a:rPr lang="vi-VN" sz="2000" dirty="0" err="1">
                <a:ea typeface="Times New Roman" panose="02020603050405020304" pitchFamily="18" charset="0"/>
              </a:rPr>
              <a:t>các</a:t>
            </a:r>
            <a:r>
              <a:rPr lang="vi-VN" sz="2000" dirty="0">
                <a:ea typeface="Times New Roman" panose="02020603050405020304" pitchFamily="18" charset="0"/>
              </a:rPr>
              <a:t> công </a:t>
            </a:r>
            <a:r>
              <a:rPr lang="vi-VN" sz="2000" dirty="0" err="1">
                <a:ea typeface="Times New Roman" panose="02020603050405020304" pitchFamily="18" charset="0"/>
              </a:rPr>
              <a:t>cụ</a:t>
            </a:r>
            <a:r>
              <a:rPr lang="vi-VN" sz="2000" dirty="0">
                <a:ea typeface="Times New Roman" panose="02020603050405020304" pitchFamily="18" charset="0"/>
              </a:rPr>
              <a:t> chuyên </a:t>
            </a:r>
            <a:r>
              <a:rPr lang="vi-VN" sz="2000" dirty="0" err="1">
                <a:ea typeface="Times New Roman" panose="02020603050405020304" pitchFamily="18" charset="0"/>
              </a:rPr>
              <a:t>dụng</a:t>
            </a:r>
            <a:r>
              <a:rPr lang="vi-VN" sz="2000" dirty="0">
                <a:ea typeface="Times New Roman" panose="02020603050405020304" pitchFamily="18" charset="0"/>
              </a:rPr>
              <a:t> cho </a:t>
            </a:r>
            <a:r>
              <a:rPr lang="vi-VN" sz="2000" dirty="0" err="1">
                <a:ea typeface="Times New Roman" panose="02020603050405020304" pitchFamily="18" charset="0"/>
              </a:rPr>
              <a:t>pixel</a:t>
            </a:r>
            <a:r>
              <a:rPr lang="vi-VN" sz="2000" dirty="0"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a typeface="Times New Roman" panose="02020603050405020304" pitchFamily="18" charset="0"/>
              </a:rPr>
              <a:t>art</a:t>
            </a:r>
            <a:r>
              <a:rPr lang="vi-VN" sz="2000" dirty="0">
                <a:ea typeface="Times New Roman" panose="02020603050405020304" pitchFamily="18" charset="0"/>
              </a:rPr>
              <a:t> như </a:t>
            </a:r>
            <a:r>
              <a:rPr lang="vi-VN" sz="2000" dirty="0" err="1">
                <a:ea typeface="Times New Roman" panose="02020603050405020304" pitchFamily="18" charset="0"/>
              </a:rPr>
              <a:t>cross</a:t>
            </a:r>
            <a:r>
              <a:rPr lang="vi-VN" sz="2000" dirty="0"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a typeface="Times New Roman" panose="02020603050405020304" pitchFamily="18" charset="0"/>
              </a:rPr>
              <a:t>hatching</a:t>
            </a:r>
            <a:endParaRPr lang="vi-VN" sz="2000" dirty="0"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tabLst>
                <a:tab pos="4114800" algn="ctr"/>
                <a:tab pos="5580380" algn="r"/>
              </a:tabLst>
            </a:pPr>
            <a:r>
              <a:rPr lang="vi-VN" sz="2000" dirty="0"/>
              <a:t>Thêm </a:t>
            </a:r>
            <a:r>
              <a:rPr lang="vi-VN" sz="2000" dirty="0" err="1"/>
              <a:t>các</a:t>
            </a:r>
            <a:r>
              <a:rPr lang="vi-VN" sz="2000" dirty="0"/>
              <a:t> </a:t>
            </a:r>
            <a:r>
              <a:rPr lang="vi-VN" sz="2000" dirty="0" err="1"/>
              <a:t>chức</a:t>
            </a:r>
            <a:r>
              <a:rPr lang="vi-VN" sz="2000" dirty="0"/>
              <a:t> năng </a:t>
            </a:r>
            <a:r>
              <a:rPr lang="vi-VN" sz="2000" dirty="0" err="1"/>
              <a:t>cần</a:t>
            </a:r>
            <a:r>
              <a:rPr lang="vi-VN" sz="2000" dirty="0"/>
              <a:t> </a:t>
            </a:r>
            <a:r>
              <a:rPr lang="vi-VN" sz="2000" dirty="0" err="1"/>
              <a:t>thiết</a:t>
            </a:r>
            <a:r>
              <a:rPr lang="vi-VN" sz="2000" dirty="0"/>
              <a:t> </a:t>
            </a:r>
            <a:r>
              <a:rPr lang="vi-VN" sz="2000" dirty="0" err="1"/>
              <a:t>khác</a:t>
            </a:r>
            <a:r>
              <a:rPr lang="vi-VN" sz="2000" dirty="0"/>
              <a:t> (</a:t>
            </a:r>
            <a:r>
              <a:rPr lang="vi-VN" sz="2000" dirty="0" err="1"/>
              <a:t>rotate</a:t>
            </a:r>
            <a:r>
              <a:rPr lang="vi-VN" sz="2000" dirty="0"/>
              <a:t>, </a:t>
            </a:r>
            <a:r>
              <a:rPr lang="vi-VN" sz="2000" dirty="0" err="1"/>
              <a:t>flip</a:t>
            </a:r>
            <a:r>
              <a:rPr lang="vi-VN" sz="2000" dirty="0"/>
              <a:t>, </a:t>
            </a:r>
            <a:r>
              <a:rPr lang="vi-VN" sz="2000" dirty="0" err="1"/>
              <a:t>layer</a:t>
            </a:r>
            <a:r>
              <a:rPr lang="vi-VN" sz="2000" dirty="0"/>
              <a:t> </a:t>
            </a:r>
            <a:r>
              <a:rPr lang="vi-VN" sz="2000" dirty="0" err="1"/>
              <a:t>system</a:t>
            </a:r>
            <a:r>
              <a:rPr lang="vi-VN" sz="2000" dirty="0"/>
              <a:t>, …)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tabLst>
                <a:tab pos="4114800" algn="ctr"/>
                <a:tab pos="5580380" algn="r"/>
              </a:tabLst>
            </a:pPr>
            <a:r>
              <a:rPr lang="vi-VN" sz="2000" dirty="0" err="1"/>
              <a:t>Mở</a:t>
            </a:r>
            <a:r>
              <a:rPr lang="vi-VN" sz="2000" dirty="0"/>
              <a:t> </a:t>
            </a:r>
            <a:r>
              <a:rPr lang="vi-VN" sz="2000" dirty="0" err="1"/>
              <a:t>rộng</a:t>
            </a:r>
            <a:r>
              <a:rPr lang="vi-VN" sz="2000" dirty="0"/>
              <a:t> CSDL </a:t>
            </a:r>
          </a:p>
        </p:txBody>
      </p:sp>
    </p:spTree>
    <p:extLst>
      <p:ext uri="{BB962C8B-B14F-4D97-AF65-F5344CB8AC3E}">
        <p14:creationId xmlns:p14="http://schemas.microsoft.com/office/powerpoint/2010/main" val="12016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66E0965-32A8-4A52-B6EF-1C37B5EB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8032531" cy="1356360"/>
          </a:xfrm>
        </p:spPr>
        <p:txBody>
          <a:bodyPr>
            <a:normAutofit/>
          </a:bodyPr>
          <a:lstStyle/>
          <a:p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9F031F-C603-4C60-A0C1-94BA7BD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 dirty="0"/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88EC1098-C563-44A5-A5C5-15929D5F3C45}"/>
              </a:ext>
            </a:extLst>
          </p:cNvPr>
          <p:cNvSpPr txBox="1">
            <a:spLocks/>
          </p:cNvSpPr>
          <p:nvPr/>
        </p:nvSpPr>
        <p:spPr>
          <a:xfrm>
            <a:off x="978705" y="1690256"/>
            <a:ext cx="9436219" cy="4039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360045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Trần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Hồng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Yến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(2021)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Bài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giảng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môn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trực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Khoa CNPM,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ĐH.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Nghệ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Tin.</a:t>
            </a:r>
            <a:endParaRPr lang="vi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360045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</a:t>
            </a:r>
            <a:r>
              <a:rPr lang="vi-V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] Quan Chí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Khánh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 (2021)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Bài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giảng</a:t>
            </a:r>
            <a:r>
              <a:rPr lang="vi-VN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vi-VN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hành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môn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trực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Khoa CNPM,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ĐH.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Nghệ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Tin.</a:t>
            </a:r>
            <a:endParaRPr lang="vi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360045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</a:t>
            </a:r>
            <a:r>
              <a:rPr lang="vi-V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] Jason D,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to draw smooth images with C</a:t>
            </a:r>
            <a:r>
              <a:rPr lang="vi-VN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#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?</a:t>
            </a:r>
            <a:r>
              <a:rPr lang="vi-VN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link</a:t>
            </a:r>
            <a:r>
              <a:rPr lang="vi-VN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br>
              <a:rPr lang="vi-VN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6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https://stackoverflow.com/questions/566245/how-to-draw-smooth-images-with-c</a:t>
            </a:r>
            <a:endParaRPr lang="vi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360045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</a:t>
            </a:r>
            <a:r>
              <a:rPr lang="vi-V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] Henk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Holterman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Draw a single pixel on Windows Forms</a:t>
            </a:r>
            <a:r>
              <a:rPr lang="vi-VN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link</a:t>
            </a:r>
            <a:r>
              <a:rPr lang="vi-VN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vi-VN" sz="1600" i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https://stackoverflow.com/questions/761003/draw-a-single-pixel-on-windows-forms</a:t>
            </a:r>
            <a:endParaRPr lang="vi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360045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</a:t>
            </a:r>
            <a:r>
              <a:rPr lang="vi-V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] Rohit Programming Zone (</a:t>
            </a:r>
            <a:r>
              <a:rPr lang="vi-V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05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/05/</a:t>
            </a:r>
            <a:r>
              <a:rPr lang="vi-V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2021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),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Paint Application in C# Visual Studio By Rohit Programming Zone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link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Youtube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6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https://youtu.be/m7Ohm52TIhw</a:t>
            </a:r>
            <a:endParaRPr lang="vi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360045" algn="l"/>
              </a:tabLst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</a:t>
            </a:r>
            <a:r>
              <a:rPr lang="vi-V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] Nick,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Change Cursor </a:t>
            </a:r>
            <a:r>
              <a:rPr lang="en-US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HotSpot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WinForms / .NET</a:t>
            </a:r>
            <a:r>
              <a:rPr lang="vi-VN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vi-VN" sz="16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link</a:t>
            </a:r>
            <a:r>
              <a:rPr lang="vi-VN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vi-VN" sz="1600" i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https://stackoverflow.com/questions/761003/draw-a-single-pixel-on-windows-forms</a:t>
            </a:r>
            <a:endParaRPr lang="vi-V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500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19" descr="Magnifying glass on clear background">
            <a:extLst>
              <a:ext uri="{FF2B5EF4-FFF2-40B4-BE49-F238E27FC236}">
                <a16:creationId xmlns:a16="http://schemas.microsoft.com/office/drawing/2014/main" id="{3F812528-B39C-4921-8DD8-BB03EDA8E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b="15730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31" name="Tiêu đề 1">
            <a:extLst>
              <a:ext uri="{FF2B5EF4-FFF2-40B4-BE49-F238E27FC236}">
                <a16:creationId xmlns:a16="http://schemas.microsoft.com/office/drawing/2014/main" id="{5C4B1E00-5B10-4E35-B61D-73E9EAD5E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882376"/>
            <a:ext cx="9966960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  <a:buClr>
                <a:schemeClr val="tx1"/>
              </a:buClr>
            </a:pPr>
            <a:r>
              <a:rPr lang="en-US" sz="7200" b="1" cap="all" dirty="0">
                <a:solidFill>
                  <a:srgbClr val="FFFFFF"/>
                </a:solidFill>
                <a:latin typeface="+mj-lt"/>
                <a:cs typeface="+mj-cs"/>
              </a:rPr>
              <a:t>THANK  YOU!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9F031F-C603-4C60-A0C1-94BA7BD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8844951-7827-47D4-8276-7DDE1FA7D85A}" type="slidenum">
              <a:rPr lang="en-US">
                <a:solidFill>
                  <a:srgbClr val="FFFFFF"/>
                </a:solidFill>
                <a:latin typeface="+mn-lt"/>
                <a:cs typeface="+mn-cs"/>
              </a:rPr>
              <a:pPr defTabSz="914400">
                <a:spcAft>
                  <a:spcPts val="600"/>
                </a:spcAft>
              </a:pPr>
              <a:t>28</a:t>
            </a:fld>
            <a:endParaRPr lang="en-US">
              <a:solidFill>
                <a:srgbClr val="FFFFFF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697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0698D7A-EB01-4999-AD3A-2C0925160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47240"/>
            <a:ext cx="7042610" cy="2944133"/>
          </a:xfrm>
        </p:spPr>
        <p:txBody>
          <a:bodyPr>
            <a:normAutofit/>
          </a:bodyPr>
          <a:lstStyle/>
          <a:p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Pixel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art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digital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art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công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nên thông qua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. Tranh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pixel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art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vẽ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nên,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chỉnh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pixel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1026" name="Picture 2" descr="ĐỊNH NGHĨA PIXEL ART TRONG THIẾT KẾ">
            <a:extLst>
              <a:ext uri="{FF2B5EF4-FFF2-40B4-BE49-F238E27FC236}">
                <a16:creationId xmlns:a16="http://schemas.microsoft.com/office/drawing/2014/main" id="{4BA69009-5805-4A66-BCC8-73CB0D8E3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5610" y="1864645"/>
            <a:ext cx="3135414" cy="312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9F031F-C603-4C60-A0C1-94BA7BD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1" name="Tiêu đề 1">
            <a:extLst>
              <a:ext uri="{FF2B5EF4-FFF2-40B4-BE49-F238E27FC236}">
                <a16:creationId xmlns:a16="http://schemas.microsoft.com/office/drawing/2014/main" id="{FB4C5B57-D7ED-469F-B19E-E843E2A88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838" cy="1355725"/>
          </a:xfrm>
        </p:spPr>
        <p:txBody>
          <a:bodyPr>
            <a:normAutofit/>
          </a:bodyPr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pixel art</a:t>
            </a:r>
          </a:p>
        </p:txBody>
      </p:sp>
    </p:spTree>
    <p:extLst>
      <p:ext uri="{BB962C8B-B14F-4D97-AF65-F5344CB8AC3E}">
        <p14:creationId xmlns:p14="http://schemas.microsoft.com/office/powerpoint/2010/main" val="3749969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66E0965-32A8-4A52-B6EF-1C37B5EB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6693061" cy="1356360"/>
          </a:xfrm>
        </p:spPr>
        <p:txBody>
          <a:bodyPr>
            <a:normAutofit/>
          </a:bodyPr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pixel art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0698D7A-EB01-4999-AD3A-2C0925160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6693061" cy="1954924"/>
          </a:xfrm>
        </p:spPr>
        <p:txBody>
          <a:bodyPr>
            <a:normAutofit/>
          </a:bodyPr>
          <a:lstStyle/>
          <a:p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thẩm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mĩ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cho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họa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8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bit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16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bit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video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game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console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Trong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hầu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hết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pixel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màu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cực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kì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tranh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pixel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art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hai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màu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9F031F-C603-4C60-A0C1-94BA7BD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4FB3DBE-90A0-40D1-9CE0-6DBEF6865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930784"/>
            <a:ext cx="6455924" cy="161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hỗ dành sẵn cho Nội dung 2">
            <a:extLst>
              <a:ext uri="{FF2B5EF4-FFF2-40B4-BE49-F238E27FC236}">
                <a16:creationId xmlns:a16="http://schemas.microsoft.com/office/drawing/2014/main" id="{98F52086-EF9E-4EC8-89BD-A67515B047C8}"/>
              </a:ext>
            </a:extLst>
          </p:cNvPr>
          <p:cNvSpPr txBox="1">
            <a:spLocks/>
          </p:cNvSpPr>
          <p:nvPr/>
        </p:nvSpPr>
        <p:spPr>
          <a:xfrm>
            <a:off x="4739412" y="5605759"/>
            <a:ext cx="4590118" cy="490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vi-VN" sz="1600" dirty="0" err="1">
                <a:cs typeface="Arial" panose="020B0604020202020204" pitchFamily="34" charset="0"/>
              </a:rPr>
              <a:t>Màu</a:t>
            </a:r>
            <a:r>
              <a:rPr lang="vi-VN" sz="1600" dirty="0">
                <a:cs typeface="Arial" panose="020B0604020202020204" pitchFamily="34" charset="0"/>
              </a:rPr>
              <a:t> 8bit: </a:t>
            </a:r>
            <a:r>
              <a:rPr lang="vi-VN" sz="1600" dirty="0" err="1">
                <a:cs typeface="Arial" panose="020B0604020202020204" pitchFamily="34" charset="0"/>
              </a:rPr>
              <a:t>có</a:t>
            </a:r>
            <a:r>
              <a:rPr lang="vi-VN" sz="1600" dirty="0">
                <a:cs typeface="Arial" panose="020B0604020202020204" pitchFamily="34" charset="0"/>
              </a:rPr>
              <a:t> </a:t>
            </a:r>
            <a:r>
              <a:rPr lang="vi-VN" sz="1600" dirty="0" err="1">
                <a:cs typeface="Arial" panose="020B0604020202020204" pitchFamily="34" charset="0"/>
              </a:rPr>
              <a:t>thể</a:t>
            </a:r>
            <a:r>
              <a:rPr lang="vi-VN" sz="1600" dirty="0">
                <a:cs typeface="Arial" panose="020B0604020202020204" pitchFamily="34" charset="0"/>
              </a:rPr>
              <a:t> </a:t>
            </a:r>
            <a:r>
              <a:rPr lang="vi-VN" sz="1600" dirty="0" err="1">
                <a:cs typeface="Arial" panose="020B0604020202020204" pitchFamily="34" charset="0"/>
              </a:rPr>
              <a:t>hiển</a:t>
            </a:r>
            <a:r>
              <a:rPr lang="vi-VN" sz="1600" dirty="0">
                <a:cs typeface="Arial" panose="020B0604020202020204" pitchFamily="34" charset="0"/>
              </a:rPr>
              <a:t> </a:t>
            </a:r>
            <a:r>
              <a:rPr lang="vi-VN" sz="1600" dirty="0" err="1">
                <a:cs typeface="Arial" panose="020B0604020202020204" pitchFamily="34" charset="0"/>
              </a:rPr>
              <a:t>thị</a:t>
            </a:r>
            <a:r>
              <a:rPr lang="vi-VN" sz="1600" dirty="0">
                <a:cs typeface="Arial" panose="020B0604020202020204" pitchFamily="34" charset="0"/>
              </a:rPr>
              <a:t> </a:t>
            </a:r>
            <a:r>
              <a:rPr lang="vi-VN" sz="1600" dirty="0" err="1">
                <a:cs typeface="Arial" panose="020B0604020202020204" pitchFamily="34" charset="0"/>
              </a:rPr>
              <a:t>tối</a:t>
            </a:r>
            <a:r>
              <a:rPr lang="vi-VN" sz="1600" dirty="0">
                <a:cs typeface="Arial" panose="020B0604020202020204" pitchFamily="34" charset="0"/>
              </a:rPr>
              <a:t> đa 256 </a:t>
            </a:r>
            <a:r>
              <a:rPr lang="vi-VN" sz="1600" dirty="0" err="1">
                <a:cs typeface="Arial" panose="020B0604020202020204" pitchFamily="34" charset="0"/>
              </a:rPr>
              <a:t>màu</a:t>
            </a:r>
            <a:r>
              <a:rPr lang="vi-VN" sz="1600" dirty="0">
                <a:cs typeface="Arial" panose="020B0604020202020204" pitchFamily="34" charset="0"/>
              </a:rPr>
              <a:t> </a:t>
            </a:r>
            <a:r>
              <a:rPr lang="vi-VN" sz="1600" dirty="0" err="1">
                <a:cs typeface="Arial" panose="020B0604020202020204" pitchFamily="34" charset="0"/>
              </a:rPr>
              <a:t>khác</a:t>
            </a:r>
            <a:r>
              <a:rPr lang="vi-VN" sz="1600" dirty="0">
                <a:cs typeface="Arial" panose="020B0604020202020204" pitchFamily="34" charset="0"/>
              </a:rPr>
              <a:t> nhau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04214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66E0965-32A8-4A52-B6EF-1C37B5EB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6693061" cy="1356360"/>
          </a:xfrm>
        </p:spPr>
        <p:txBody>
          <a:bodyPr>
            <a:normAutofit/>
          </a:bodyPr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pixel art</a:t>
            </a:r>
          </a:p>
        </p:txBody>
      </p:sp>
      <p:pic>
        <p:nvPicPr>
          <p:cNvPr id="2052" name="Picture 4" descr="How to Make Earthbound 3d in 1 Minute- Tutorial Part 1 — Dusty Game Box">
            <a:extLst>
              <a:ext uri="{FF2B5EF4-FFF2-40B4-BE49-F238E27FC236}">
                <a16:creationId xmlns:a16="http://schemas.microsoft.com/office/drawing/2014/main" id="{85E0DF49-4EA5-479E-A380-61989D30F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6159" y="2116363"/>
            <a:ext cx="5252102" cy="295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9F031F-C603-4C60-A0C1-94BA7BD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7" name="Picture 6" descr="A field of yellow flowers&#10;&#10;Description automatically generated with medium confidence">
            <a:extLst>
              <a:ext uri="{FF2B5EF4-FFF2-40B4-BE49-F238E27FC236}">
                <a16:creationId xmlns:a16="http://schemas.microsoft.com/office/drawing/2014/main" id="{4E323DC8-910F-47EA-9B04-34653B88A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013" y="2517228"/>
            <a:ext cx="5372100" cy="3581400"/>
          </a:xfrm>
          <a:prstGeom prst="rect">
            <a:avLst/>
          </a:prstGeom>
        </p:spPr>
      </p:pic>
      <p:sp>
        <p:nvSpPr>
          <p:cNvPr id="24" name="Chỗ dành sẵn cho Nội dung 2">
            <a:extLst>
              <a:ext uri="{FF2B5EF4-FFF2-40B4-BE49-F238E27FC236}">
                <a16:creationId xmlns:a16="http://schemas.microsoft.com/office/drawing/2014/main" id="{96DEE94D-1CF8-4775-9433-D02A1743A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643" y="5120651"/>
            <a:ext cx="4385134" cy="49024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Tranh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pixel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art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màu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8bit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25" name="Chỗ dành sẵn cho Nội dung 2">
            <a:extLst>
              <a:ext uri="{FF2B5EF4-FFF2-40B4-BE49-F238E27FC236}">
                <a16:creationId xmlns:a16="http://schemas.microsoft.com/office/drawing/2014/main" id="{3FC880B9-6FC2-4970-B8A0-A083088BC7F4}"/>
              </a:ext>
            </a:extLst>
          </p:cNvPr>
          <p:cNvSpPr txBox="1">
            <a:spLocks/>
          </p:cNvSpPr>
          <p:nvPr/>
        </p:nvSpPr>
        <p:spPr>
          <a:xfrm>
            <a:off x="6873053" y="2071358"/>
            <a:ext cx="4385134" cy="710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vi-VN" dirty="0">
                <a:ea typeface="Arial" panose="020B0604020202020204" pitchFamily="34" charset="0"/>
                <a:cs typeface="Arial" panose="020B0604020202020204" pitchFamily="34" charset="0"/>
              </a:rPr>
              <a:t>Tranh </a:t>
            </a:r>
            <a:r>
              <a:rPr lang="vi-VN" dirty="0" err="1">
                <a:ea typeface="Arial" panose="020B0604020202020204" pitchFamily="34" charset="0"/>
                <a:cs typeface="Arial" panose="020B0604020202020204" pitchFamily="34" charset="0"/>
              </a:rPr>
              <a:t>pixel</a:t>
            </a:r>
            <a:r>
              <a:rPr lang="vi-VN" dirty="0"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a typeface="Arial" panose="020B0604020202020204" pitchFamily="34" charset="0"/>
                <a:cs typeface="Arial" panose="020B0604020202020204" pitchFamily="34" charset="0"/>
              </a:rPr>
              <a:t>art</a:t>
            </a:r>
            <a:r>
              <a:rPr lang="vi-VN" dirty="0"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a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vi-VN" dirty="0"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a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vi-VN" dirty="0"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a typeface="Arial" panose="020B0604020202020204" pitchFamily="34" charset="0"/>
                <a:cs typeface="Arial" panose="020B0604020202020204" pitchFamily="34" charset="0"/>
              </a:rPr>
              <a:t>màu</a:t>
            </a:r>
            <a:r>
              <a:rPr lang="vi-VN" dirty="0">
                <a:ea typeface="Arial" panose="020B0604020202020204" pitchFamily="34" charset="0"/>
                <a:cs typeface="Arial" panose="020B0604020202020204" pitchFamily="34" charset="0"/>
              </a:rPr>
              <a:t> 16bit</a:t>
            </a:r>
            <a:endParaRPr lang="en-US" dirty="0"/>
          </a:p>
        </p:txBody>
      </p:sp>
      <p:sp>
        <p:nvSpPr>
          <p:cNvPr id="26" name="Chỗ dành sẵn cho Nội dung 2">
            <a:extLst>
              <a:ext uri="{FF2B5EF4-FFF2-40B4-BE49-F238E27FC236}">
                <a16:creationId xmlns:a16="http://schemas.microsoft.com/office/drawing/2014/main" id="{D31A2C37-72F9-46FC-8A3D-3BFF9EC8B663}"/>
              </a:ext>
            </a:extLst>
          </p:cNvPr>
          <p:cNvSpPr txBox="1">
            <a:spLocks/>
          </p:cNvSpPr>
          <p:nvPr/>
        </p:nvSpPr>
        <p:spPr>
          <a:xfrm>
            <a:off x="644067" y="1826238"/>
            <a:ext cx="4385134" cy="490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vi-VN" sz="1600" dirty="0" err="1">
                <a:cs typeface="Arial" panose="020B0604020202020204" pitchFamily="34" charset="0"/>
              </a:rPr>
              <a:t>Ảnh</a:t>
            </a:r>
            <a:r>
              <a:rPr lang="vi-VN" sz="1600" dirty="0">
                <a:cs typeface="Arial" panose="020B0604020202020204" pitchFamily="34" charset="0"/>
              </a:rPr>
              <a:t>: </a:t>
            </a:r>
            <a:r>
              <a:rPr lang="vi-VN" sz="1600" dirty="0" err="1">
                <a:cs typeface="Arial" panose="020B0604020202020204" pitchFamily="34" charset="0"/>
              </a:rPr>
              <a:t>game</a:t>
            </a:r>
            <a:r>
              <a:rPr lang="vi-VN" sz="1600" dirty="0">
                <a:cs typeface="Arial" panose="020B0604020202020204" pitchFamily="34" charset="0"/>
              </a:rPr>
              <a:t> </a:t>
            </a:r>
            <a:r>
              <a:rPr lang="vi-VN" sz="1600" dirty="0" err="1">
                <a:cs typeface="Arial" panose="020B0604020202020204" pitchFamily="34" charset="0"/>
              </a:rPr>
              <a:t>EarthBound</a:t>
            </a:r>
            <a:endParaRPr lang="en-US" sz="1600" dirty="0"/>
          </a:p>
        </p:txBody>
      </p:sp>
      <p:sp>
        <p:nvSpPr>
          <p:cNvPr id="27" name="Chỗ dành sẵn cho Nội dung 2">
            <a:extLst>
              <a:ext uri="{FF2B5EF4-FFF2-40B4-BE49-F238E27FC236}">
                <a16:creationId xmlns:a16="http://schemas.microsoft.com/office/drawing/2014/main" id="{06B06D70-3969-4ABE-AEF8-D83FAD921A13}"/>
              </a:ext>
            </a:extLst>
          </p:cNvPr>
          <p:cNvSpPr txBox="1">
            <a:spLocks/>
          </p:cNvSpPr>
          <p:nvPr/>
        </p:nvSpPr>
        <p:spPr>
          <a:xfrm>
            <a:off x="6096000" y="6118725"/>
            <a:ext cx="4385134" cy="490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vi-VN" sz="1600" dirty="0" err="1">
                <a:cs typeface="Arial" panose="020B0604020202020204" pitchFamily="34" charset="0"/>
              </a:rPr>
              <a:t>Ảnh</a:t>
            </a:r>
            <a:r>
              <a:rPr lang="vi-VN" sz="1600" dirty="0">
                <a:cs typeface="Arial" panose="020B0604020202020204" pitchFamily="34" charset="0"/>
              </a:rPr>
              <a:t>: </a:t>
            </a:r>
            <a:r>
              <a:rPr lang="vi-VN" sz="1600" dirty="0" err="1">
                <a:cs typeface="Arial" panose="020B0604020202020204" pitchFamily="34" charset="0"/>
              </a:rPr>
              <a:t>game</a:t>
            </a:r>
            <a:r>
              <a:rPr lang="vi-VN" sz="1600" dirty="0">
                <a:cs typeface="Arial" panose="020B0604020202020204" pitchFamily="34" charset="0"/>
              </a:rPr>
              <a:t> Mother3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37806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9F031F-C603-4C60-A0C1-94BA7BD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6" name="Chỗ dành sẵn cho Nội dung 2">
            <a:extLst>
              <a:ext uri="{FF2B5EF4-FFF2-40B4-BE49-F238E27FC236}">
                <a16:creationId xmlns:a16="http://schemas.microsoft.com/office/drawing/2014/main" id="{D31A2C37-72F9-46FC-8A3D-3BFF9EC8B663}"/>
              </a:ext>
            </a:extLst>
          </p:cNvPr>
          <p:cNvSpPr txBox="1">
            <a:spLocks/>
          </p:cNvSpPr>
          <p:nvPr/>
        </p:nvSpPr>
        <p:spPr>
          <a:xfrm>
            <a:off x="2628772" y="6223828"/>
            <a:ext cx="4385134" cy="490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vi-VN" sz="1600" dirty="0" err="1">
                <a:cs typeface="Arial" panose="020B0604020202020204" pitchFamily="34" charset="0"/>
              </a:rPr>
              <a:t>Ảnh</a:t>
            </a:r>
            <a:r>
              <a:rPr lang="vi-VN" sz="1600" dirty="0">
                <a:cs typeface="Arial" panose="020B0604020202020204" pitchFamily="34" charset="0"/>
              </a:rPr>
              <a:t>: </a:t>
            </a:r>
            <a:r>
              <a:rPr lang="vi-VN" sz="1600" dirty="0" err="1">
                <a:cs typeface="Arial" panose="020B0604020202020204" pitchFamily="34" charset="0"/>
              </a:rPr>
              <a:t>jokov</a:t>
            </a:r>
            <a:endParaRPr lang="en-US" sz="1600" dirty="0"/>
          </a:p>
        </p:txBody>
      </p:sp>
      <p:pic>
        <p:nvPicPr>
          <p:cNvPr id="4098" name="Picture 2" descr="Heaven">
            <a:extLst>
              <a:ext uri="{FF2B5EF4-FFF2-40B4-BE49-F238E27FC236}">
                <a16:creationId xmlns:a16="http://schemas.microsoft.com/office/drawing/2014/main" id="{4C35F1D8-8B86-4DF5-95F7-2EDB3CE26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055" y="410911"/>
            <a:ext cx="4646296" cy="581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ixel-art - 'riverland'">
            <a:extLst>
              <a:ext uri="{FF2B5EF4-FFF2-40B4-BE49-F238E27FC236}">
                <a16:creationId xmlns:a16="http://schemas.microsoft.com/office/drawing/2014/main" id="{9D5CF25B-43A6-42E9-B969-359796AFC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91" y="1914061"/>
            <a:ext cx="5387209" cy="430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hỗ dành sẵn cho Nội dung 2">
            <a:extLst>
              <a:ext uri="{FF2B5EF4-FFF2-40B4-BE49-F238E27FC236}">
                <a16:creationId xmlns:a16="http://schemas.microsoft.com/office/drawing/2014/main" id="{FD15389A-32A3-41ED-AEF7-5A6DA7B93880}"/>
              </a:ext>
            </a:extLst>
          </p:cNvPr>
          <p:cNvSpPr txBox="1">
            <a:spLocks/>
          </p:cNvSpPr>
          <p:nvPr/>
        </p:nvSpPr>
        <p:spPr>
          <a:xfrm>
            <a:off x="8391839" y="6223828"/>
            <a:ext cx="1875381" cy="490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vi-VN" sz="1600" dirty="0" err="1">
                <a:cs typeface="Arial" panose="020B0604020202020204" pitchFamily="34" charset="0"/>
              </a:rPr>
              <a:t>Ảnh</a:t>
            </a:r>
            <a:r>
              <a:rPr lang="vi-VN" sz="1600" dirty="0">
                <a:cs typeface="Arial" panose="020B0604020202020204" pitchFamily="34" charset="0"/>
              </a:rPr>
              <a:t>: danc3r10</a:t>
            </a:r>
            <a:endParaRPr lang="en-US" sz="1600" dirty="0"/>
          </a:p>
        </p:txBody>
      </p:sp>
      <p:sp>
        <p:nvSpPr>
          <p:cNvPr id="28" name="Tiêu đề 1">
            <a:extLst>
              <a:ext uri="{FF2B5EF4-FFF2-40B4-BE49-F238E27FC236}">
                <a16:creationId xmlns:a16="http://schemas.microsoft.com/office/drawing/2014/main" id="{AF7F0D02-EC4E-4CF7-8B4C-78D02E21E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838" cy="1355725"/>
          </a:xfrm>
        </p:spPr>
        <p:txBody>
          <a:bodyPr>
            <a:normAutofit/>
          </a:bodyPr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tranh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499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66E0965-32A8-4A52-B6EF-1C37B5EB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8032531" cy="1356360"/>
          </a:xfrm>
        </p:spPr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pixel art </a:t>
            </a:r>
            <a:r>
              <a:rPr lang="en-US" dirty="0" err="1"/>
              <a:t>Paixnt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9F031F-C603-4C60-A0C1-94BA7BD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  <p:sp>
        <p:nvSpPr>
          <p:cNvPr id="12" name="Chỗ dành sẵn cho Nội dung 2">
            <a:extLst>
              <a:ext uri="{FF2B5EF4-FFF2-40B4-BE49-F238E27FC236}">
                <a16:creationId xmlns:a16="http://schemas.microsoft.com/office/drawing/2014/main" id="{9AEB0D0D-ADAA-4098-AD1C-26EEB7A24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83" y="1762759"/>
            <a:ext cx="10565281" cy="3012441"/>
          </a:xfrm>
        </p:spPr>
        <p:txBody>
          <a:bodyPr>
            <a:normAutofit/>
          </a:bodyPr>
          <a:lstStyle/>
          <a:p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chuyên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vẽ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pixel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art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hơn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vẽ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digital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art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thông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nhưng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năng chuyên cho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pixel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art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cho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quan tâm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tới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năng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dàng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vẽ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pixel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art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hơn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vẽ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digital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art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vẽ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theo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lĩnh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vực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quát</a:t>
            </a:r>
            <a:r>
              <a:rPr lang="vi-V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vi-VN" dirty="0" err="1">
                <a:cs typeface="Arial" panose="020B0604020202020204" pitchFamily="34" charset="0"/>
              </a:rPr>
              <a:t>Paixnt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là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một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phần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mềm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vẽ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pixel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art</a:t>
            </a:r>
            <a:r>
              <a:rPr lang="vi-VN" dirty="0">
                <a:cs typeface="Arial" panose="020B0604020202020204" pitchFamily="34" charset="0"/>
              </a:rPr>
              <a:t> đơn </a:t>
            </a:r>
            <a:r>
              <a:rPr lang="vi-VN" dirty="0" err="1">
                <a:cs typeface="Arial" panose="020B0604020202020204" pitchFamily="34" charset="0"/>
              </a:rPr>
              <a:t>giản</a:t>
            </a:r>
            <a:r>
              <a:rPr lang="vi-VN" dirty="0">
                <a:cs typeface="Arial" panose="020B0604020202020204" pitchFamily="34" charset="0"/>
              </a:rPr>
              <a:t>, </a:t>
            </a:r>
            <a:r>
              <a:rPr lang="vi-VN" dirty="0" err="1">
                <a:cs typeface="Arial" panose="020B0604020202020204" pitchFamily="34" charset="0"/>
              </a:rPr>
              <a:t>kết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hợp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một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số</a:t>
            </a:r>
            <a:r>
              <a:rPr lang="vi-VN" dirty="0">
                <a:cs typeface="Arial" panose="020B0604020202020204" pitchFamily="34" charset="0"/>
              </a:rPr>
              <a:t> công </a:t>
            </a:r>
            <a:r>
              <a:rPr lang="vi-VN" dirty="0" err="1">
                <a:cs typeface="Arial" panose="020B0604020202020204" pitchFamily="34" charset="0"/>
              </a:rPr>
              <a:t>cụ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dùng</a:t>
            </a:r>
            <a:r>
              <a:rPr lang="vi-VN" dirty="0">
                <a:cs typeface="Arial" panose="020B0604020202020204" pitchFamily="34" charset="0"/>
              </a:rPr>
              <a:t> cho </a:t>
            </a:r>
            <a:r>
              <a:rPr lang="vi-VN" dirty="0" err="1">
                <a:cs typeface="Arial" panose="020B0604020202020204" pitchFamily="34" charset="0"/>
              </a:rPr>
              <a:t>việc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vẽ</a:t>
            </a:r>
            <a:r>
              <a:rPr lang="vi-VN" dirty="0">
                <a:cs typeface="Arial" panose="020B0604020202020204" pitchFamily="34" charset="0"/>
              </a:rPr>
              <a:t> tranh tương </a:t>
            </a:r>
            <a:r>
              <a:rPr lang="vi-VN" dirty="0" err="1">
                <a:cs typeface="Arial" panose="020B0604020202020204" pitchFamily="34" charset="0"/>
              </a:rPr>
              <a:t>tự</a:t>
            </a:r>
            <a:r>
              <a:rPr lang="vi-VN" dirty="0">
                <a:cs typeface="Arial" panose="020B0604020202020204" pitchFamily="34" charset="0"/>
              </a:rPr>
              <a:t> như </a:t>
            </a:r>
            <a:r>
              <a:rPr lang="vi-VN" dirty="0" err="1">
                <a:cs typeface="Arial" panose="020B0604020202020204" pitchFamily="34" charset="0"/>
              </a:rPr>
              <a:t>phần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mềm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paint</a:t>
            </a:r>
            <a:r>
              <a:rPr lang="vi-VN" dirty="0">
                <a:cs typeface="Arial" panose="020B0604020202020204" pitchFamily="34" charset="0"/>
              </a:rPr>
              <a:t>, </a:t>
            </a:r>
            <a:r>
              <a:rPr lang="vi-VN" dirty="0" err="1">
                <a:cs typeface="Arial" panose="020B0604020202020204" pitchFamily="34" charset="0"/>
              </a:rPr>
              <a:t>cùng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với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đó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kết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hợp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với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một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số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tính</a:t>
            </a:r>
            <a:r>
              <a:rPr lang="vi-VN" dirty="0">
                <a:cs typeface="Arial" panose="020B0604020202020204" pitchFamily="34" charset="0"/>
              </a:rPr>
              <a:t> năng </a:t>
            </a:r>
            <a:r>
              <a:rPr lang="vi-VN" dirty="0" err="1">
                <a:cs typeface="Arial" panose="020B0604020202020204" pitchFamily="34" charset="0"/>
              </a:rPr>
              <a:t>khác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của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các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phần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mềm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vẽ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digital</a:t>
            </a:r>
            <a:r>
              <a:rPr lang="vi-VN" dirty="0">
                <a:cs typeface="Arial" panose="020B0604020202020204" pitchFamily="34" charset="0"/>
              </a:rPr>
              <a:t> </a:t>
            </a:r>
            <a:r>
              <a:rPr lang="vi-VN" dirty="0" err="1">
                <a:cs typeface="Arial" panose="020B0604020202020204" pitchFamily="34" charset="0"/>
              </a:rPr>
              <a:t>art</a:t>
            </a:r>
            <a:r>
              <a:rPr lang="vi-VN" dirty="0">
                <a:cs typeface="Arial" panose="020B0604020202020204" pitchFamily="34" charset="0"/>
              </a:rPr>
              <a:t> thông </a:t>
            </a:r>
            <a:r>
              <a:rPr lang="vi-VN" dirty="0" err="1">
                <a:cs typeface="Arial" panose="020B0604020202020204" pitchFamily="34" charset="0"/>
              </a:rPr>
              <a:t>dụng</a:t>
            </a:r>
            <a:r>
              <a:rPr lang="vi-VN" dirty="0">
                <a:cs typeface="Arial" panose="020B0604020202020204" pitchFamily="34" charset="0"/>
              </a:rPr>
              <a:t>.</a:t>
            </a:r>
            <a:endParaRPr lang="en-US" dirty="0"/>
          </a:p>
        </p:txBody>
      </p:sp>
      <p:pic>
        <p:nvPicPr>
          <p:cNvPr id="2050" name="Picture 2" descr="Clip Studio Paint Ex Vs Pro Comparison2021-CSP Pro vs Ex">
            <a:extLst>
              <a:ext uri="{FF2B5EF4-FFF2-40B4-BE49-F238E27FC236}">
                <a16:creationId xmlns:a16="http://schemas.microsoft.com/office/drawing/2014/main" id="{F1F13BDA-8DCF-4C83-8A9B-B0D6EE087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760" y="4294216"/>
            <a:ext cx="1964809" cy="171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aint-icon">
            <a:extLst>
              <a:ext uri="{FF2B5EF4-FFF2-40B4-BE49-F238E27FC236}">
                <a16:creationId xmlns:a16="http://schemas.microsoft.com/office/drawing/2014/main" id="{A701ECDB-4171-4569-BC79-E0F47AD8E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319" y="4205884"/>
            <a:ext cx="1892595" cy="189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êu đề 1">
            <a:extLst>
              <a:ext uri="{FF2B5EF4-FFF2-40B4-BE49-F238E27FC236}">
                <a16:creationId xmlns:a16="http://schemas.microsoft.com/office/drawing/2014/main" id="{C8936A73-8EC3-4102-A1C7-C3816FB2FB31}"/>
              </a:ext>
            </a:extLst>
          </p:cNvPr>
          <p:cNvSpPr txBox="1">
            <a:spLocks/>
          </p:cNvSpPr>
          <p:nvPr/>
        </p:nvSpPr>
        <p:spPr>
          <a:xfrm>
            <a:off x="5889941" y="4553270"/>
            <a:ext cx="779923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6000" b="1" dirty="0"/>
              <a:t>+</a:t>
            </a:r>
          </a:p>
        </p:txBody>
      </p:sp>
      <p:sp>
        <p:nvSpPr>
          <p:cNvPr id="11" name="Chỗ dành sẵn cho Nội dung 2">
            <a:extLst>
              <a:ext uri="{FF2B5EF4-FFF2-40B4-BE49-F238E27FC236}">
                <a16:creationId xmlns:a16="http://schemas.microsoft.com/office/drawing/2014/main" id="{72EFCC1C-0D9A-4F8F-B784-2D79991D763C}"/>
              </a:ext>
            </a:extLst>
          </p:cNvPr>
          <p:cNvSpPr txBox="1">
            <a:spLocks/>
          </p:cNvSpPr>
          <p:nvPr/>
        </p:nvSpPr>
        <p:spPr>
          <a:xfrm>
            <a:off x="3320921" y="6111118"/>
            <a:ext cx="6119705" cy="833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vi-VN" dirty="0" err="1"/>
              <a:t>Paixnt</a:t>
            </a:r>
            <a:r>
              <a:rPr lang="vi-VN" dirty="0"/>
              <a:t> </a:t>
            </a:r>
            <a:r>
              <a:rPr lang="vi-VN" dirty="0" err="1"/>
              <a:t>lấy</a:t>
            </a:r>
            <a:r>
              <a:rPr lang="vi-VN" dirty="0"/>
              <a:t> ý </a:t>
            </a:r>
            <a:r>
              <a:rPr lang="vi-VN" dirty="0" err="1"/>
              <a:t>tưởng</a:t>
            </a:r>
            <a:r>
              <a:rPr lang="vi-VN" dirty="0"/>
              <a:t> </a:t>
            </a:r>
            <a:r>
              <a:rPr lang="vi-VN" dirty="0" err="1"/>
              <a:t>từ</a:t>
            </a:r>
            <a:r>
              <a:rPr lang="vi-VN" dirty="0"/>
              <a:t> </a:t>
            </a:r>
            <a:r>
              <a:rPr lang="vi-VN" dirty="0" err="1"/>
              <a:t>Paint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Clip</a:t>
            </a:r>
            <a:r>
              <a:rPr lang="vi-VN" dirty="0"/>
              <a:t> </a:t>
            </a:r>
            <a:r>
              <a:rPr lang="vi-VN" dirty="0" err="1"/>
              <a:t>Studio</a:t>
            </a:r>
            <a:r>
              <a:rPr lang="vi-VN" dirty="0"/>
              <a:t> </a:t>
            </a:r>
            <a:r>
              <a:rPr lang="vi-VN" dirty="0" err="1"/>
              <a:t>Paint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8F300-E07C-4504-9D5E-F21184C5D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4197" y="732925"/>
            <a:ext cx="906510" cy="90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09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66E0965-32A8-4A52-B6EF-1C37B5EB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8032531" cy="1356360"/>
          </a:xfrm>
        </p:spPr>
        <p:txBody>
          <a:bodyPr>
            <a:normAutofit/>
          </a:bodyPr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9F031F-C603-4C60-A0C1-94BA7BD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sp>
        <p:nvSpPr>
          <p:cNvPr id="6" name="Chỗ dành sẵn cho Nội dung 2">
            <a:extLst>
              <a:ext uri="{FF2B5EF4-FFF2-40B4-BE49-F238E27FC236}">
                <a16:creationId xmlns:a16="http://schemas.microsoft.com/office/drawing/2014/main" id="{DAD595EF-BB61-4F1E-9846-7659D2886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545" y="1724890"/>
            <a:ext cx="5584655" cy="4059621"/>
          </a:xfrm>
        </p:spPr>
        <p:txBody>
          <a:bodyPr>
            <a:normAutofit/>
          </a:bodyPr>
          <a:lstStyle/>
          <a:p>
            <a:r>
              <a:rPr lang="vi-VN" dirty="0"/>
              <a:t>Ngôn </a:t>
            </a:r>
            <a:r>
              <a:rPr lang="vi-VN" dirty="0" err="1"/>
              <a:t>ngữ</a:t>
            </a:r>
            <a:r>
              <a:rPr lang="vi-VN" dirty="0"/>
              <a:t> C#</a:t>
            </a:r>
          </a:p>
          <a:p>
            <a:r>
              <a:rPr lang="vi-VN" dirty="0" err="1"/>
              <a:t>Các</a:t>
            </a:r>
            <a:r>
              <a:rPr lang="vi-VN" dirty="0"/>
              <a:t> thư </a:t>
            </a:r>
            <a:r>
              <a:rPr lang="vi-VN" dirty="0" err="1"/>
              <a:t>viện</a:t>
            </a:r>
            <a:r>
              <a:rPr lang="vi-VN" dirty="0"/>
              <a:t> thông </a:t>
            </a:r>
            <a:r>
              <a:rPr lang="vi-VN" dirty="0" err="1"/>
              <a:t>dụng</a:t>
            </a:r>
            <a:r>
              <a:rPr lang="vi-VN" dirty="0"/>
              <a:t> trong .</a:t>
            </a:r>
            <a:r>
              <a:rPr lang="vi-VN" dirty="0" err="1"/>
              <a:t>Net</a:t>
            </a:r>
            <a:r>
              <a:rPr lang="vi-VN" dirty="0"/>
              <a:t> </a:t>
            </a:r>
            <a:r>
              <a:rPr lang="vi-VN" dirty="0" err="1"/>
              <a:t>framework</a:t>
            </a:r>
            <a:r>
              <a:rPr lang="vi-VN" dirty="0"/>
              <a:t> (</a:t>
            </a:r>
            <a:r>
              <a:rPr lang="vi-VN" dirty="0" err="1"/>
              <a:t>Linq</a:t>
            </a:r>
            <a:r>
              <a:rPr lang="vi-VN" dirty="0"/>
              <a:t>, </a:t>
            </a:r>
            <a:r>
              <a:rPr lang="vi-VN" dirty="0" err="1"/>
              <a:t>System.Drawing</a:t>
            </a:r>
            <a:r>
              <a:rPr lang="vi-VN" dirty="0"/>
              <a:t>, …)</a:t>
            </a:r>
          </a:p>
          <a:p>
            <a:r>
              <a:rPr lang="vi-VN" dirty="0" err="1"/>
              <a:t>Winforms</a:t>
            </a:r>
            <a:endParaRPr lang="vi-VN" dirty="0"/>
          </a:p>
          <a:p>
            <a:r>
              <a:rPr lang="vi-VN" dirty="0"/>
              <a:t>ADO.NET</a:t>
            </a:r>
          </a:p>
          <a:p>
            <a:endParaRPr lang="vi-VN" dirty="0"/>
          </a:p>
        </p:txBody>
      </p:sp>
      <p:pic>
        <p:nvPicPr>
          <p:cNvPr id="1026" name="Picture 2" descr="NET - Wikipedia">
            <a:extLst>
              <a:ext uri="{FF2B5EF4-FFF2-40B4-BE49-F238E27FC236}">
                <a16:creationId xmlns:a16="http://schemas.microsoft.com/office/drawing/2014/main" id="{3C87695E-993C-4A4C-993F-A5D1BE2C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781" y="1203300"/>
            <a:ext cx="4581211" cy="458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273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66E0965-32A8-4A52-B6EF-1C37B5EB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8032531" cy="1356360"/>
          </a:xfrm>
        </p:spPr>
        <p:txBody>
          <a:bodyPr>
            <a:normAutofit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CSDL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9F031F-C603-4C60-A0C1-94BA7BD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9530" y="6223828"/>
            <a:ext cx="17062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87A336-AED2-4770-B8AA-9A41ACC6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251" y="2487805"/>
            <a:ext cx="7268589" cy="2086266"/>
          </a:xfrm>
          <a:prstGeom prst="rect">
            <a:avLst/>
          </a:prstGeom>
        </p:spPr>
      </p:pic>
      <p:sp>
        <p:nvSpPr>
          <p:cNvPr id="10" name="Chỗ dành sẵn cho Nội dung 2">
            <a:extLst>
              <a:ext uri="{FF2B5EF4-FFF2-40B4-BE49-F238E27FC236}">
                <a16:creationId xmlns:a16="http://schemas.microsoft.com/office/drawing/2014/main" id="{D4AB6543-6F3A-4976-8BF0-6C33506BE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782" y="4574071"/>
            <a:ext cx="10147419" cy="1674329"/>
          </a:xfrm>
        </p:spPr>
        <p:txBody>
          <a:bodyPr>
            <a:normAutofit/>
          </a:bodyPr>
          <a:lstStyle/>
          <a:p>
            <a:r>
              <a:rPr lang="vi-VN" dirty="0" err="1"/>
              <a:t>Bảng</a:t>
            </a:r>
            <a:r>
              <a:rPr lang="vi-VN" dirty="0"/>
              <a:t> USERS: </a:t>
            </a:r>
            <a:r>
              <a:rPr lang="vi-VN" dirty="0" err="1"/>
              <a:t>chứa</a:t>
            </a:r>
            <a:r>
              <a:rPr lang="vi-VN" dirty="0"/>
              <a:t> tên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dùng</a:t>
            </a:r>
            <a:r>
              <a:rPr lang="vi-VN" dirty="0"/>
              <a:t>, </a:t>
            </a:r>
            <a:r>
              <a:rPr lang="vi-VN" dirty="0" err="1"/>
              <a:t>mật</a:t>
            </a:r>
            <a:r>
              <a:rPr lang="vi-VN" dirty="0"/>
              <a:t> </a:t>
            </a:r>
            <a:r>
              <a:rPr lang="vi-VN" dirty="0" err="1"/>
              <a:t>khẩu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quyền</a:t>
            </a:r>
            <a:r>
              <a:rPr lang="vi-VN" dirty="0"/>
              <a:t>.</a:t>
            </a:r>
          </a:p>
          <a:p>
            <a:r>
              <a:rPr lang="vi-VN" dirty="0" err="1"/>
              <a:t>Bảng</a:t>
            </a:r>
            <a:r>
              <a:rPr lang="vi-VN" dirty="0"/>
              <a:t> HISTORY: </a:t>
            </a:r>
            <a:r>
              <a:rPr lang="vi-VN" dirty="0" err="1"/>
              <a:t>chứa</a:t>
            </a:r>
            <a:r>
              <a:rPr lang="vi-VN" dirty="0"/>
              <a:t> thông tin </a:t>
            </a:r>
            <a:r>
              <a:rPr lang="vi-VN" dirty="0" err="1"/>
              <a:t>lịch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đăng </a:t>
            </a:r>
            <a:r>
              <a:rPr lang="vi-VN" dirty="0" err="1"/>
              <a:t>nhập</a:t>
            </a:r>
            <a:r>
              <a:rPr lang="vi-VN" dirty="0"/>
              <a:t>, đăng </a:t>
            </a:r>
            <a:r>
              <a:rPr lang="vi-VN" dirty="0" err="1"/>
              <a:t>xuất</a:t>
            </a:r>
            <a:r>
              <a:rPr lang="vi-VN" dirty="0"/>
              <a:t>,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chương </a:t>
            </a:r>
            <a:r>
              <a:rPr lang="vi-VN" dirty="0" err="1"/>
              <a:t>trình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dùng</a:t>
            </a:r>
            <a:r>
              <a:rPr lang="vi-VN" dirty="0"/>
              <a:t>.</a:t>
            </a:r>
          </a:p>
          <a:p>
            <a:endParaRPr lang="vi-VN" dirty="0"/>
          </a:p>
        </p:txBody>
      </p:sp>
      <p:sp>
        <p:nvSpPr>
          <p:cNvPr id="11" name="Chỗ dành sẵn cho Nội dung 2">
            <a:extLst>
              <a:ext uri="{FF2B5EF4-FFF2-40B4-BE49-F238E27FC236}">
                <a16:creationId xmlns:a16="http://schemas.microsoft.com/office/drawing/2014/main" id="{C392FDB6-3DAF-4F30-8657-B663F77A016E}"/>
              </a:ext>
            </a:extLst>
          </p:cNvPr>
          <p:cNvSpPr txBox="1">
            <a:spLocks/>
          </p:cNvSpPr>
          <p:nvPr/>
        </p:nvSpPr>
        <p:spPr>
          <a:xfrm>
            <a:off x="714545" y="1724891"/>
            <a:ext cx="9436219" cy="916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chương trinh,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dùng</a:t>
            </a:r>
            <a:r>
              <a:rPr lang="vi-VN" dirty="0"/>
              <a:t> </a:t>
            </a:r>
            <a:r>
              <a:rPr lang="vi-VN" dirty="0" err="1"/>
              <a:t>cần</a:t>
            </a:r>
            <a:r>
              <a:rPr lang="vi-VN" dirty="0"/>
              <a:t> đăng </a:t>
            </a:r>
            <a:r>
              <a:rPr lang="vi-VN" dirty="0" err="1"/>
              <a:t>nhập</a:t>
            </a:r>
            <a:r>
              <a:rPr lang="vi-VN" dirty="0"/>
              <a:t>.</a:t>
            </a: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349277057"/>
      </p:ext>
    </p:extLst>
  </p:cSld>
  <p:clrMapOvr>
    <a:masterClrMapping/>
  </p:clrMapOvr>
</p:sld>
</file>

<file path=ppt/theme/theme1.xml><?xml version="1.0" encoding="utf-8"?>
<a:theme xmlns:a="http://schemas.openxmlformats.org/drawingml/2006/main" name="Cơ sở">
  <a:themeElements>
    <a:clrScheme name="Cơ sở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ơ sở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ơ sở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1058</TotalTime>
  <Words>1293</Words>
  <Application>Microsoft Office PowerPoint</Application>
  <PresentationFormat>Widescreen</PresentationFormat>
  <Paragraphs>154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Corbel</vt:lpstr>
      <vt:lpstr>Times New Roman</vt:lpstr>
      <vt:lpstr>Verdana</vt:lpstr>
      <vt:lpstr>Cơ sở</vt:lpstr>
      <vt:lpstr>XÂY DỰNG PHẦN MỀM VẼ PIXEL ART PAIXNT</vt:lpstr>
      <vt:lpstr>Nội dung báo cáo</vt:lpstr>
      <vt:lpstr>Giới thiệu về pixel art</vt:lpstr>
      <vt:lpstr>Giới thiệu về pixel art</vt:lpstr>
      <vt:lpstr>Giới thiệu về pixel art</vt:lpstr>
      <vt:lpstr>Một số tranh khác</vt:lpstr>
      <vt:lpstr>Phần mềm vẽ pixel art Paixnt</vt:lpstr>
      <vt:lpstr>Giới thiệu công nghệ</vt:lpstr>
      <vt:lpstr>Thiết kế CSDL</vt:lpstr>
      <vt:lpstr>Thiết kế CSDL</vt:lpstr>
      <vt:lpstr>Thiết kế CSDL</vt:lpstr>
      <vt:lpstr>Các tính năng</vt:lpstr>
      <vt:lpstr>Các tính năng</vt:lpstr>
      <vt:lpstr>Các tính năng</vt:lpstr>
      <vt:lpstr>Các tính năng</vt:lpstr>
      <vt:lpstr>Các tính năng</vt:lpstr>
      <vt:lpstr>Các tính năng</vt:lpstr>
      <vt:lpstr>Các tính năng</vt:lpstr>
      <vt:lpstr>Các tính năng</vt:lpstr>
      <vt:lpstr>Các tính năng</vt:lpstr>
      <vt:lpstr>Các tính năng</vt:lpstr>
      <vt:lpstr>Các tính năng</vt:lpstr>
      <vt:lpstr>Các tính năng</vt:lpstr>
      <vt:lpstr>Các tính năng</vt:lpstr>
      <vt:lpstr>Kết luận</vt:lpstr>
      <vt:lpstr>Kết luận</vt:lpstr>
      <vt:lpstr>Tài liệu tham khảo</vt:lpstr>
      <vt:lpstr>THANK 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ỨNG DỤNG QUẢN LÝ SINH VIÊN TRƯỜNG ĐẠI HỌC URC</dc:title>
  <dc:creator>Trần Thị Hồng Yến</dc:creator>
  <cp:lastModifiedBy>Thái Chí Bảo</cp:lastModifiedBy>
  <cp:revision>412</cp:revision>
  <dcterms:created xsi:type="dcterms:W3CDTF">2021-10-28T17:19:47Z</dcterms:created>
  <dcterms:modified xsi:type="dcterms:W3CDTF">2021-12-30T04:21:43Z</dcterms:modified>
</cp:coreProperties>
</file>